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267" r:id="rId2"/>
    <p:sldId id="269" r:id="rId3"/>
    <p:sldId id="270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5" r:id="rId12"/>
    <p:sldId id="266" r:id="rId13"/>
  </p:sldIdLst>
  <p:sldSz cx="9144000" cy="6858000" type="screen4x3"/>
  <p:notesSz cx="6797675" cy="9928225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5B3D7"/>
    <a:srgbClr val="2B1615"/>
    <a:srgbClr val="214DFF"/>
    <a:srgbClr val="004290"/>
    <a:srgbClr val="FF2B01"/>
    <a:srgbClr val="FF2323"/>
    <a:srgbClr val="FBD1AF"/>
    <a:srgbClr val="E53D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10" d="100"/>
          <a:sy n="110" d="100"/>
        </p:scale>
        <p:origin x="-1056" y="-84"/>
      </p:cViewPr>
      <p:guideLst>
        <p:guide orient="horz" pos="2160"/>
        <p:guide pos="2880"/>
      </p:guideLst>
    </p:cSldViewPr>
  </p:slideViewPr>
  <p:notesTextViewPr>
    <p:cViewPr>
      <p:scale>
        <a:sx n="75" d="100"/>
        <a:sy n="7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083987-1D0A-47F8-B8D6-4451D5D870EF}" type="datetimeFigureOut">
              <a:rPr lang="ko-KR" altLang="en-US" smtClean="0"/>
              <a:t>2018-11-29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0443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E62D85-3D61-449D-932D-031988A5686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66614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EF35B9-5F44-44F5-8178-5751657135D6}" type="datetimeFigureOut">
              <a:rPr lang="ko-KR" altLang="en-US" smtClean="0"/>
              <a:t>2018-11-29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964A14-29C4-41BE-A064-A88E61F92A1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73813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964A14-29C4-41BE-A064-A88E61F92A1E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32520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9AF59-D2FC-48F2-8093-3ABF5385C8DB}" type="datetimeFigureOut">
              <a:rPr lang="ko-KR" altLang="en-US" smtClean="0"/>
              <a:t>2018-11-29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21B08-69A0-4C0C-8F19-EDB4E40D48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82528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9AF59-D2FC-48F2-8093-3ABF5385C8DB}" type="datetimeFigureOut">
              <a:rPr lang="ko-KR" altLang="en-US" smtClean="0"/>
              <a:t>2018-11-29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21B08-69A0-4C0C-8F19-EDB4E40D48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78399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9AF59-D2FC-48F2-8093-3ABF5385C8DB}" type="datetimeFigureOut">
              <a:rPr lang="ko-KR" altLang="en-US" smtClean="0"/>
              <a:t>2018-11-29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21B08-69A0-4C0C-8F19-EDB4E40D48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21195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9AF59-D2FC-48F2-8093-3ABF5385C8DB}" type="datetimeFigureOut">
              <a:rPr lang="ko-KR" altLang="en-US" smtClean="0"/>
              <a:t>2018-11-29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21B08-69A0-4C0C-8F19-EDB4E40D48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4860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9AF59-D2FC-48F2-8093-3ABF5385C8DB}" type="datetimeFigureOut">
              <a:rPr lang="ko-KR" altLang="en-US" smtClean="0"/>
              <a:t>2018-11-29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21B08-69A0-4C0C-8F19-EDB4E40D48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23270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9AF59-D2FC-48F2-8093-3ABF5385C8DB}" type="datetimeFigureOut">
              <a:rPr lang="ko-KR" altLang="en-US" smtClean="0"/>
              <a:t>2018-11-29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21B08-69A0-4C0C-8F19-EDB4E40D48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69885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9AF59-D2FC-48F2-8093-3ABF5385C8DB}" type="datetimeFigureOut">
              <a:rPr lang="ko-KR" altLang="en-US" smtClean="0"/>
              <a:t>2018-11-29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21B08-69A0-4C0C-8F19-EDB4E40D48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55365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9AF59-D2FC-48F2-8093-3ABF5385C8DB}" type="datetimeFigureOut">
              <a:rPr lang="ko-KR" altLang="en-US" smtClean="0"/>
              <a:t>2018-11-29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21B08-69A0-4C0C-8F19-EDB4E40D48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86184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9AF59-D2FC-48F2-8093-3ABF5385C8DB}" type="datetimeFigureOut">
              <a:rPr lang="ko-KR" altLang="en-US" smtClean="0"/>
              <a:t>2018-11-29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21B08-69A0-4C0C-8F19-EDB4E40D48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3605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9AF59-D2FC-48F2-8093-3ABF5385C8DB}" type="datetimeFigureOut">
              <a:rPr lang="ko-KR" altLang="en-US" smtClean="0"/>
              <a:t>2018-11-29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21B08-69A0-4C0C-8F19-EDB4E40D48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04288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9AF59-D2FC-48F2-8093-3ABF5385C8DB}" type="datetimeFigureOut">
              <a:rPr lang="ko-KR" altLang="en-US" smtClean="0"/>
              <a:t>2018-11-29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21B08-69A0-4C0C-8F19-EDB4E40D48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87655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49AF59-D2FC-48F2-8093-3ABF5385C8DB}" type="datetimeFigureOut">
              <a:rPr lang="ko-KR" altLang="en-US" smtClean="0"/>
              <a:t>2018-11-29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221B08-69A0-4C0C-8F19-EDB4E40D48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27297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17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16.png"/><Relationship Id="rId4" Type="http://schemas.openxmlformats.org/officeDocument/2006/relationships/image" Target="../media/image15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2.png"/><Relationship Id="rId7" Type="http://schemas.openxmlformats.org/officeDocument/2006/relationships/image" Target="../media/image24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jpe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7.png"/><Relationship Id="rId7" Type="http://schemas.openxmlformats.org/officeDocument/2006/relationships/image" Target="../media/image16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image" Target="../media/image29.jpeg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10.jpe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331640" y="2361654"/>
            <a:ext cx="64807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 smtClean="0">
                <a:solidFill>
                  <a:srgbClr val="95B3D7"/>
                </a:solidFill>
              </a:rPr>
              <a:t>F    o t p r i n t</a:t>
            </a:r>
            <a:endParaRPr lang="ko-KR" altLang="en-US" sz="5400" b="1" dirty="0">
              <a:solidFill>
                <a:srgbClr val="95B3D7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232104" y="4249663"/>
            <a:ext cx="1728192" cy="1492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300" dirty="0" smtClean="0">
                <a:latin typeface="HY강B" pitchFamily="18" charset="-127"/>
                <a:ea typeface="HY강B" pitchFamily="18" charset="-127"/>
              </a:rPr>
              <a:t>팀장 </a:t>
            </a:r>
            <a:r>
              <a:rPr lang="en-US" altLang="ko-KR" sz="1300" dirty="0" smtClean="0">
                <a:latin typeface="HY강B" pitchFamily="18" charset="-127"/>
                <a:ea typeface="HY강B" pitchFamily="18" charset="-127"/>
              </a:rPr>
              <a:t>: </a:t>
            </a:r>
            <a:r>
              <a:rPr lang="ko-KR" altLang="en-US" sz="1300" dirty="0" smtClean="0">
                <a:latin typeface="HY강B" pitchFamily="18" charset="-127"/>
                <a:ea typeface="HY강B" pitchFamily="18" charset="-127"/>
              </a:rPr>
              <a:t>김현호</a:t>
            </a:r>
            <a:endParaRPr lang="en-US" altLang="ko-KR" sz="1300" dirty="0" smtClean="0">
              <a:latin typeface="HY강B" pitchFamily="18" charset="-127"/>
              <a:ea typeface="HY강B" pitchFamily="18" charset="-127"/>
            </a:endParaRPr>
          </a:p>
          <a:p>
            <a:pPr algn="r"/>
            <a:endParaRPr lang="en-US" altLang="ko-KR" sz="1300" dirty="0" smtClean="0">
              <a:latin typeface="HY강B" pitchFamily="18" charset="-127"/>
              <a:ea typeface="HY강B" pitchFamily="18" charset="-127"/>
            </a:endParaRPr>
          </a:p>
          <a:p>
            <a:pPr algn="r"/>
            <a:r>
              <a:rPr lang="ko-KR" altLang="en-US" sz="1300" dirty="0" smtClean="0">
                <a:latin typeface="HY강B" pitchFamily="18" charset="-127"/>
                <a:ea typeface="HY강B" pitchFamily="18" charset="-127"/>
              </a:rPr>
              <a:t>팀원 </a:t>
            </a:r>
            <a:r>
              <a:rPr lang="en-US" altLang="ko-KR" sz="1300" dirty="0" smtClean="0">
                <a:latin typeface="HY강B" pitchFamily="18" charset="-127"/>
                <a:ea typeface="HY강B" pitchFamily="18" charset="-127"/>
              </a:rPr>
              <a:t>: </a:t>
            </a:r>
            <a:r>
              <a:rPr lang="ko-KR" altLang="en-US" sz="1300" dirty="0" smtClean="0">
                <a:latin typeface="HY강B" pitchFamily="18" charset="-127"/>
                <a:ea typeface="HY강B" pitchFamily="18" charset="-127"/>
              </a:rPr>
              <a:t>고유빈</a:t>
            </a:r>
            <a:endParaRPr lang="en-US" altLang="ko-KR" sz="1300" dirty="0" smtClean="0">
              <a:latin typeface="HY강B" pitchFamily="18" charset="-127"/>
              <a:ea typeface="HY강B" pitchFamily="18" charset="-127"/>
            </a:endParaRPr>
          </a:p>
          <a:p>
            <a:pPr algn="r"/>
            <a:endParaRPr lang="en-US" altLang="ko-KR" sz="1300" dirty="0">
              <a:latin typeface="HY강B" pitchFamily="18" charset="-127"/>
              <a:ea typeface="HY강B" pitchFamily="18" charset="-127"/>
            </a:endParaRPr>
          </a:p>
          <a:p>
            <a:pPr algn="r"/>
            <a:r>
              <a:rPr lang="ko-KR" altLang="en-US" sz="1300" dirty="0" smtClean="0">
                <a:latin typeface="HY강B" pitchFamily="18" charset="-127"/>
                <a:ea typeface="HY강B" pitchFamily="18" charset="-127"/>
              </a:rPr>
              <a:t>김용진</a:t>
            </a:r>
            <a:endParaRPr lang="en-US" altLang="ko-KR" sz="1300" dirty="0" smtClean="0">
              <a:latin typeface="HY강B" pitchFamily="18" charset="-127"/>
              <a:ea typeface="HY강B" pitchFamily="18" charset="-127"/>
            </a:endParaRPr>
          </a:p>
          <a:p>
            <a:pPr algn="r"/>
            <a:endParaRPr lang="en-US" altLang="ko-KR" sz="1300" dirty="0">
              <a:latin typeface="HY강B" pitchFamily="18" charset="-127"/>
              <a:ea typeface="HY강B" pitchFamily="18" charset="-127"/>
            </a:endParaRPr>
          </a:p>
          <a:p>
            <a:pPr algn="r"/>
            <a:r>
              <a:rPr lang="ko-KR" altLang="en-US" sz="1300" dirty="0" smtClean="0">
                <a:latin typeface="HY강B" pitchFamily="18" charset="-127"/>
                <a:ea typeface="HY강B" pitchFamily="18" charset="-127"/>
              </a:rPr>
              <a:t>이윤주</a:t>
            </a:r>
            <a:r>
              <a:rPr lang="en-US" altLang="ko-KR" sz="1300" dirty="0" smtClean="0">
                <a:latin typeface="HY강B" pitchFamily="18" charset="-127"/>
                <a:ea typeface="HY강B" pitchFamily="18" charset="-127"/>
              </a:rPr>
              <a:t> </a:t>
            </a:r>
            <a:endParaRPr lang="ko-KR" altLang="en-US" sz="1300" dirty="0"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-12614" y="0"/>
            <a:ext cx="9156614" cy="980728"/>
          </a:xfrm>
          <a:prstGeom prst="rect">
            <a:avLst/>
          </a:prstGeom>
          <a:solidFill>
            <a:srgbClr val="95B3D7"/>
          </a:solidFill>
          <a:ln>
            <a:solidFill>
              <a:srgbClr val="95B3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-12614" y="5877272"/>
            <a:ext cx="9156614" cy="980728"/>
          </a:xfrm>
          <a:prstGeom prst="rect">
            <a:avLst/>
          </a:prstGeom>
          <a:solidFill>
            <a:srgbClr val="95B3D7"/>
          </a:solidFill>
          <a:ln>
            <a:solidFill>
              <a:srgbClr val="95B3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Picture 3" descr="C:\Users\odae\Desktop\foot2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91" t="26128" r="25805" b="25419"/>
          <a:stretch/>
        </p:blipFill>
        <p:spPr bwMode="auto">
          <a:xfrm rot="20819171">
            <a:off x="2553009" y="2700366"/>
            <a:ext cx="580414" cy="578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618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2811" y="6165304"/>
            <a:ext cx="9144000" cy="692696"/>
          </a:xfrm>
          <a:prstGeom prst="rect">
            <a:avLst/>
          </a:prstGeom>
          <a:solidFill>
            <a:srgbClr val="95B3D7"/>
          </a:solidFill>
          <a:ln>
            <a:solidFill>
              <a:srgbClr val="95B3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1852310" y="6148052"/>
            <a:ext cx="11268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 smtClean="0">
                <a:solidFill>
                  <a:schemeClr val="bg1"/>
                </a:solidFill>
              </a:rPr>
              <a:t>우리 이름</a:t>
            </a:r>
            <a:endParaRPr lang="ko-KR" altLang="en-US" sz="1100" b="1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860936" y="6362541"/>
            <a:ext cx="276663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 smtClean="0">
                <a:solidFill>
                  <a:schemeClr val="bg1"/>
                </a:solidFill>
              </a:rPr>
              <a:t>개인정보 취급방침  </a:t>
            </a:r>
            <a:r>
              <a:rPr lang="en-US" altLang="ko-KR" sz="700" b="1" dirty="0" smtClean="0">
                <a:solidFill>
                  <a:schemeClr val="bg1"/>
                </a:solidFill>
              </a:rPr>
              <a:t>|  </a:t>
            </a:r>
            <a:r>
              <a:rPr lang="ko-KR" altLang="en-US" sz="700" b="1" dirty="0" smtClean="0">
                <a:solidFill>
                  <a:schemeClr val="bg1"/>
                </a:solidFill>
              </a:rPr>
              <a:t>이용약관  </a:t>
            </a:r>
            <a:r>
              <a:rPr lang="en-US" altLang="ko-KR" sz="700" b="1" dirty="0" smtClean="0">
                <a:solidFill>
                  <a:schemeClr val="bg1"/>
                </a:solidFill>
              </a:rPr>
              <a:t>|  </a:t>
            </a:r>
            <a:r>
              <a:rPr lang="ko-KR" altLang="en-US" sz="700" b="1" dirty="0" smtClean="0">
                <a:solidFill>
                  <a:schemeClr val="bg1"/>
                </a:solidFill>
              </a:rPr>
              <a:t>담당자에게 문의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870200" y="6632658"/>
            <a:ext cx="276663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 smtClean="0">
                <a:solidFill>
                  <a:schemeClr val="bg1"/>
                </a:solidFill>
              </a:rPr>
              <a:t>@ Copyright 2018 Hyun Yong Yun Yu Website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870200" y="6503026"/>
            <a:ext cx="475225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 smtClean="0">
                <a:solidFill>
                  <a:schemeClr val="bg1"/>
                </a:solidFill>
              </a:rPr>
              <a:t>사업자 번호 </a:t>
            </a:r>
            <a:r>
              <a:rPr lang="en-US" altLang="ko-KR" sz="700" b="1" dirty="0" smtClean="0">
                <a:solidFill>
                  <a:schemeClr val="bg1"/>
                </a:solidFill>
              </a:rPr>
              <a:t>: 000-00-00000   |   Tel : 02) 123-4567   |   Fax : 02) 123-4444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grpSp>
        <p:nvGrpSpPr>
          <p:cNvPr id="42" name="그룹 41"/>
          <p:cNvGrpSpPr/>
          <p:nvPr/>
        </p:nvGrpSpPr>
        <p:grpSpPr>
          <a:xfrm>
            <a:off x="10332640" y="1520546"/>
            <a:ext cx="7143954" cy="5328592"/>
            <a:chOff x="827584" y="476672"/>
            <a:chExt cx="6791866" cy="5819795"/>
          </a:xfrm>
        </p:grpSpPr>
        <p:pic>
          <p:nvPicPr>
            <p:cNvPr id="43" name="Picture 3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883" t="2337" r="14156" b="18415"/>
            <a:stretch/>
          </p:blipFill>
          <p:spPr bwMode="auto">
            <a:xfrm>
              <a:off x="827584" y="476672"/>
              <a:ext cx="6791866" cy="581979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4" name="TextBox 43"/>
            <p:cNvSpPr txBox="1"/>
            <p:nvPr/>
          </p:nvSpPr>
          <p:spPr>
            <a:xfrm>
              <a:off x="4139952" y="1774994"/>
              <a:ext cx="792088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300" b="1" dirty="0" smtClean="0"/>
                <a:t>러시아</a:t>
              </a:r>
              <a:endParaRPr lang="ko-KR" altLang="en-US" sz="1300" b="1" dirty="0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4266966" y="2476874"/>
              <a:ext cx="79208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b="1" dirty="0" smtClean="0"/>
                <a:t>몽골</a:t>
              </a:r>
              <a:endParaRPr lang="ko-KR" altLang="en-US" sz="1000" b="1" dirty="0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4404027" y="2811067"/>
              <a:ext cx="79208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b="1" dirty="0" smtClean="0"/>
                <a:t>중국</a:t>
              </a:r>
              <a:endParaRPr lang="ko-KR" altLang="en-US" sz="1000" b="1" dirty="0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2818830" y="2430688"/>
              <a:ext cx="100864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b="1" dirty="0" err="1" smtClean="0"/>
                <a:t>카자하스탄</a:t>
              </a:r>
              <a:endParaRPr lang="ko-KR" altLang="en-US" sz="1000" b="1" dirty="0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2681852" y="2811067"/>
              <a:ext cx="108012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b="1" dirty="0" smtClean="0"/>
                <a:t>우즈베키스탄</a:t>
              </a:r>
              <a:endParaRPr lang="ko-KR" altLang="en-US" sz="1000" b="1" dirty="0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3206329" y="3384178"/>
              <a:ext cx="79208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b="1" dirty="0" smtClean="0"/>
                <a:t>인도</a:t>
              </a:r>
              <a:endParaRPr lang="ko-KR" altLang="en-US" sz="1000" b="1" dirty="0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3431429" y="3057288"/>
              <a:ext cx="79208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b="1" smtClean="0"/>
                <a:t>파키스탄</a:t>
              </a:r>
              <a:endParaRPr lang="ko-KR" altLang="en-US" sz="1000" b="1" dirty="0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4355976" y="3470811"/>
              <a:ext cx="79208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b="1" smtClean="0"/>
                <a:t>미얀마</a:t>
              </a:r>
              <a:endParaRPr lang="ko-KR" altLang="en-US" sz="1000" b="1" dirty="0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5436096" y="2462699"/>
              <a:ext cx="79208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b="1" dirty="0" smtClean="0"/>
                <a:t>대한민국</a:t>
              </a:r>
              <a:endParaRPr lang="ko-KR" altLang="en-US" sz="1000" b="1" dirty="0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5832140" y="2585809"/>
              <a:ext cx="79208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b="1" dirty="0" smtClean="0"/>
                <a:t>일본</a:t>
              </a:r>
              <a:endParaRPr lang="ko-KR" altLang="en-US" sz="1000" b="1" dirty="0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4416524" y="4365104"/>
              <a:ext cx="87555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b="1" smtClean="0"/>
                <a:t>인도네시아</a:t>
              </a:r>
              <a:endParaRPr lang="ko-KR" altLang="en-US" sz="1000" b="1" dirty="0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5394362" y="3628186"/>
              <a:ext cx="87555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b="1" dirty="0" smtClean="0"/>
                <a:t>필리핀</a:t>
              </a:r>
              <a:endParaRPr lang="ko-KR" altLang="en-US" sz="1000" b="1" dirty="0"/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5448059" y="3316256"/>
              <a:ext cx="68980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b="1" smtClean="0"/>
                <a:t>타이완</a:t>
              </a:r>
              <a:endParaRPr lang="ko-KR" altLang="en-US" sz="1000" b="1" dirty="0"/>
            </a:p>
          </p:txBody>
        </p:sp>
      </p:grpSp>
      <p:grpSp>
        <p:nvGrpSpPr>
          <p:cNvPr id="57" name="그룹 56"/>
          <p:cNvGrpSpPr/>
          <p:nvPr/>
        </p:nvGrpSpPr>
        <p:grpSpPr>
          <a:xfrm>
            <a:off x="-6661248" y="-747464"/>
            <a:ext cx="5627046" cy="5040560"/>
            <a:chOff x="1619672" y="908720"/>
            <a:chExt cx="5256584" cy="5040560"/>
          </a:xfrm>
        </p:grpSpPr>
        <p:pic>
          <p:nvPicPr>
            <p:cNvPr id="58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19672" y="908720"/>
              <a:ext cx="5256584" cy="504056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9" name="TextBox 58"/>
            <p:cNvSpPr txBox="1"/>
            <p:nvPr/>
          </p:nvSpPr>
          <p:spPr>
            <a:xfrm>
              <a:off x="4355976" y="3512234"/>
              <a:ext cx="79208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b="1" smtClean="0"/>
                <a:t>란저우</a:t>
              </a:r>
              <a:endParaRPr lang="ko-KR" altLang="en-US" sz="1000" b="1" dirty="0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4128492" y="4149080"/>
              <a:ext cx="87555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b="1" smtClean="0"/>
                <a:t>청두</a:t>
              </a:r>
              <a:endParaRPr lang="ko-KR" altLang="en-US" sz="1000" b="1" dirty="0"/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3851920" y="3631497"/>
              <a:ext cx="792088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b="1" dirty="0" smtClean="0">
                  <a:solidFill>
                    <a:srgbClr val="FF0000"/>
                  </a:solidFill>
                </a:rPr>
                <a:t>중국</a:t>
              </a:r>
              <a:endParaRPr lang="ko-KR" altLang="en-US" sz="1000" b="1" dirty="0">
                <a:solidFill>
                  <a:srgbClr val="FF0000"/>
                </a:solidFill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4480052" y="4395301"/>
              <a:ext cx="87555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b="1" smtClean="0"/>
                <a:t>충</a:t>
              </a:r>
              <a:r>
                <a:rPr lang="ko-KR" altLang="en-US" sz="1000" b="1"/>
                <a:t>칭</a:t>
              </a:r>
              <a:endParaRPr lang="ko-KR" altLang="en-US" sz="1000" b="1" dirty="0"/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2555776" y="4238970"/>
              <a:ext cx="87555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b="1" smtClean="0"/>
                <a:t>라싸</a:t>
              </a:r>
              <a:endParaRPr lang="ko-KR" altLang="en-US" sz="1000" b="1" dirty="0"/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4521786" y="2924944"/>
              <a:ext cx="79208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b="1" smtClean="0"/>
                <a:t>바오터우</a:t>
              </a:r>
              <a:endParaRPr lang="ko-KR" altLang="en-US" sz="1000" b="1" dirty="0"/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2597510" y="2564904"/>
              <a:ext cx="79208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b="1" dirty="0" err="1" smtClean="0"/>
                <a:t>우루무치</a:t>
              </a:r>
              <a:endParaRPr lang="ko-KR" altLang="en-US" sz="1000" b="1" dirty="0"/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6053879" y="1916832"/>
              <a:ext cx="79208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b="1" smtClean="0"/>
                <a:t>하얼빈</a:t>
              </a:r>
              <a:endParaRPr lang="ko-KR" altLang="en-US" sz="1000" b="1" dirty="0"/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5970974" y="2339231"/>
              <a:ext cx="79208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b="1" smtClean="0"/>
                <a:t>길림</a:t>
              </a:r>
              <a:endParaRPr lang="ko-KR" altLang="en-US" sz="1000" b="1" dirty="0"/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5703670" y="2657370"/>
              <a:ext cx="79208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b="1" dirty="0" smtClean="0"/>
                <a:t>선양</a:t>
              </a:r>
              <a:endParaRPr lang="ko-KR" altLang="en-US" sz="1000" b="1" dirty="0"/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5637287" y="3006958"/>
              <a:ext cx="79208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b="1" smtClean="0"/>
                <a:t>다롄</a:t>
              </a:r>
              <a:endParaRPr lang="ko-KR" altLang="en-US" sz="1000" b="1" dirty="0"/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5137790" y="2911300"/>
              <a:ext cx="79208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b="1" dirty="0" smtClean="0"/>
                <a:t>베이징</a:t>
              </a:r>
              <a:endParaRPr lang="ko-KR" altLang="en-US" sz="1000" b="1" dirty="0"/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5503534" y="3317383"/>
              <a:ext cx="79208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b="1" smtClean="0"/>
                <a:t>칭다오</a:t>
              </a:r>
              <a:endParaRPr lang="ko-KR" altLang="en-US" sz="1000" b="1" dirty="0"/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5283852" y="3073620"/>
              <a:ext cx="79208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b="1" smtClean="0"/>
                <a:t>텐진</a:t>
              </a:r>
              <a:endParaRPr lang="ko-KR" altLang="en-US" sz="1000" b="1" dirty="0"/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5503534" y="3762302"/>
              <a:ext cx="79208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b="1" smtClean="0"/>
                <a:t>난징</a:t>
              </a:r>
              <a:endParaRPr lang="ko-KR" altLang="en-US" sz="1000" b="1" dirty="0"/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4979552" y="3577367"/>
              <a:ext cx="79208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b="1" smtClean="0"/>
                <a:t>시</a:t>
              </a:r>
              <a:r>
                <a:rPr lang="ko-KR" altLang="en-US" sz="1000" b="1"/>
                <a:t>안</a:t>
              </a:r>
              <a:endParaRPr lang="ko-KR" altLang="en-US" sz="1000" b="1" dirty="0"/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5227553" y="3973802"/>
              <a:ext cx="79208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b="1" dirty="0" err="1" smtClean="0"/>
                <a:t>우</a:t>
              </a:r>
              <a:r>
                <a:rPr lang="ko-KR" altLang="en-US" sz="1000" b="1" dirty="0" err="1"/>
                <a:t>한</a:t>
              </a:r>
              <a:endParaRPr lang="ko-KR" altLang="en-US" sz="1000" b="1" dirty="0"/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5792188" y="3963527"/>
              <a:ext cx="79208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b="1" smtClean="0"/>
                <a:t>상하이</a:t>
              </a:r>
              <a:endParaRPr lang="ko-KR" altLang="en-US" sz="1000" b="1" dirty="0"/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5659348" y="4096912"/>
              <a:ext cx="79208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b="1" dirty="0" err="1" smtClean="0"/>
                <a:t>항저우</a:t>
              </a:r>
              <a:endParaRPr lang="ko-KR" altLang="en-US" sz="1000" b="1" dirty="0"/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5338249" y="4320725"/>
              <a:ext cx="79208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b="1" smtClean="0"/>
                <a:t>난창</a:t>
              </a:r>
              <a:endParaRPr lang="ko-KR" altLang="en-US" sz="1000" b="1" dirty="0"/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5533834" y="4725144"/>
              <a:ext cx="79208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b="1" smtClean="0"/>
                <a:t>푸저우</a:t>
              </a:r>
              <a:endParaRPr lang="ko-KR" altLang="en-US" sz="1000" b="1" dirty="0"/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4939769" y="5157192"/>
              <a:ext cx="79208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b="1"/>
                <a:t>광</a:t>
              </a:r>
              <a:r>
                <a:rPr lang="ko-KR" altLang="en-US" sz="1000" b="1" smtClean="0"/>
                <a:t>저우</a:t>
              </a:r>
              <a:endParaRPr lang="ko-KR" altLang="en-US" sz="1000" b="1" dirty="0"/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4421254" y="5157192"/>
              <a:ext cx="79208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b="1" dirty="0" err="1" smtClean="0"/>
                <a:t>난닝</a:t>
              </a:r>
              <a:endParaRPr lang="ko-KR" altLang="en-US" sz="1000" b="1" dirty="0"/>
            </a:p>
          </p:txBody>
        </p:sp>
      </p:grpSp>
      <p:sp>
        <p:nvSpPr>
          <p:cNvPr id="91" name="TextBox 90"/>
          <p:cNvSpPr txBox="1"/>
          <p:nvPr/>
        </p:nvSpPr>
        <p:spPr>
          <a:xfrm>
            <a:off x="2810" y="34242"/>
            <a:ext cx="1824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myworld.jsp</a:t>
            </a:r>
            <a:endParaRPr lang="ko-KR" altLang="en-US" dirty="0"/>
          </a:p>
        </p:txBody>
      </p:sp>
      <p:sp>
        <p:nvSpPr>
          <p:cNvPr id="92" name="TextBox 91"/>
          <p:cNvSpPr txBox="1"/>
          <p:nvPr/>
        </p:nvSpPr>
        <p:spPr>
          <a:xfrm>
            <a:off x="6943706" y="102984"/>
            <a:ext cx="936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 smtClean="0">
                <a:solidFill>
                  <a:srgbClr val="95B3D7"/>
                </a:solidFill>
              </a:rPr>
              <a:t>공지사항</a:t>
            </a:r>
            <a:endParaRPr lang="ko-KR" altLang="en-US" sz="1200" b="1" dirty="0">
              <a:solidFill>
                <a:srgbClr val="95B3D7"/>
              </a:solidFill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5091905" y="97610"/>
            <a:ext cx="14677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rgbClr val="95B3D7"/>
                </a:solidFill>
              </a:rPr>
              <a:t>My World </a:t>
            </a:r>
            <a:r>
              <a:rPr lang="ko-KR" altLang="en-US" sz="1200" b="1" dirty="0" smtClean="0">
                <a:solidFill>
                  <a:srgbClr val="95B3D7"/>
                </a:solidFill>
              </a:rPr>
              <a:t>공</a:t>
            </a:r>
            <a:r>
              <a:rPr lang="ko-KR" altLang="en-US" sz="1200" b="1" dirty="0">
                <a:solidFill>
                  <a:srgbClr val="95B3D7"/>
                </a:solidFill>
              </a:rPr>
              <a:t>유</a:t>
            </a:r>
            <a:endParaRPr lang="ko-KR" altLang="en-US" sz="1200" b="1" dirty="0">
              <a:solidFill>
                <a:srgbClr val="95B3D7"/>
              </a:solidFill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6463324" y="104159"/>
            <a:ext cx="6492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rgbClr val="95B3D7"/>
                </a:solidFill>
              </a:rPr>
              <a:t>TIP</a:t>
            </a:r>
            <a:endParaRPr lang="ko-KR" altLang="en-US" sz="1200" b="1" dirty="0">
              <a:solidFill>
                <a:srgbClr val="95B3D7"/>
              </a:solidFill>
            </a:endParaRPr>
          </a:p>
        </p:txBody>
      </p:sp>
      <p:pic>
        <p:nvPicPr>
          <p:cNvPr id="96" name="Picture 2" descr="C:\Users\odae\Desktop\user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3215" y="112785"/>
            <a:ext cx="258369" cy="257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7" name="직사각형 96"/>
          <p:cNvSpPr/>
          <p:nvPr/>
        </p:nvSpPr>
        <p:spPr>
          <a:xfrm>
            <a:off x="-5078" y="482005"/>
            <a:ext cx="9144000" cy="33593"/>
          </a:xfrm>
          <a:prstGeom prst="rect">
            <a:avLst/>
          </a:prstGeom>
          <a:solidFill>
            <a:srgbClr val="95B3D7"/>
          </a:solidFill>
          <a:ln>
            <a:solidFill>
              <a:srgbClr val="95B3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8" name="그룹 97"/>
          <p:cNvGrpSpPr/>
          <p:nvPr/>
        </p:nvGrpSpPr>
        <p:grpSpPr>
          <a:xfrm>
            <a:off x="1398311" y="54885"/>
            <a:ext cx="788799" cy="360574"/>
            <a:chOff x="1398311" y="54885"/>
            <a:chExt cx="788799" cy="360574"/>
          </a:xfrm>
        </p:grpSpPr>
        <p:pic>
          <p:nvPicPr>
            <p:cNvPr id="99" name="Picture 3" descr="C:\Users\odae\Desktop\foot2.png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591" t="26128" r="25805" b="25419"/>
            <a:stretch/>
          </p:blipFill>
          <p:spPr bwMode="auto">
            <a:xfrm rot="20819171">
              <a:off x="1398311" y="54885"/>
              <a:ext cx="330077" cy="32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0" name="TextBox 99"/>
            <p:cNvSpPr txBox="1"/>
            <p:nvPr/>
          </p:nvSpPr>
          <p:spPr>
            <a:xfrm>
              <a:off x="1467030" y="218908"/>
              <a:ext cx="720080" cy="196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b="1" dirty="0" smtClean="0">
                  <a:solidFill>
                    <a:srgbClr val="95B3D7"/>
                  </a:solidFill>
                </a:rPr>
                <a:t>print</a:t>
              </a:r>
              <a:endParaRPr lang="ko-KR" altLang="en-US" sz="1100" b="1" dirty="0">
                <a:solidFill>
                  <a:srgbClr val="95B3D7"/>
                </a:solidFill>
              </a:endParaRPr>
            </a:p>
          </p:txBody>
        </p:sp>
      </p:grpSp>
      <p:sp>
        <p:nvSpPr>
          <p:cNvPr id="3" name="직사각형 2"/>
          <p:cNvSpPr/>
          <p:nvPr/>
        </p:nvSpPr>
        <p:spPr>
          <a:xfrm>
            <a:off x="7879810" y="482005"/>
            <a:ext cx="942616" cy="549825"/>
          </a:xfrm>
          <a:prstGeom prst="rect">
            <a:avLst/>
          </a:prstGeom>
          <a:solidFill>
            <a:srgbClr val="95B3D7"/>
          </a:solidFill>
          <a:ln>
            <a:solidFill>
              <a:srgbClr val="95B3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7876660" y="510545"/>
            <a:ext cx="95436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로그아웃</a:t>
            </a:r>
            <a:endParaRPr lang="en-US" altLang="ko-KR" sz="900" dirty="0" smtClean="0">
              <a:solidFill>
                <a:schemeClr val="bg1"/>
              </a:solidFill>
              <a:latin typeface="HY강B" pitchFamily="18" charset="-127"/>
              <a:ea typeface="HY강B" pitchFamily="18" charset="-127"/>
            </a:endParaRPr>
          </a:p>
          <a:p>
            <a:r>
              <a:rPr lang="en-US" altLang="ko-KR" sz="900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My World</a:t>
            </a:r>
          </a:p>
          <a:p>
            <a:r>
              <a:rPr lang="ko-KR" altLang="en-US" sz="900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개인정보 수정</a:t>
            </a:r>
            <a:endParaRPr lang="ko-KR" altLang="en-US" sz="900" dirty="0">
              <a:solidFill>
                <a:schemeClr val="bg1"/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102" name="아래쪽 화살표 101"/>
          <p:cNvSpPr/>
          <p:nvPr/>
        </p:nvSpPr>
        <p:spPr>
          <a:xfrm rot="16200000" flipV="1">
            <a:off x="8600698" y="648905"/>
            <a:ext cx="79508" cy="216024"/>
          </a:xfrm>
          <a:prstGeom prst="downArrow">
            <a:avLst/>
          </a:prstGeom>
          <a:solidFill>
            <a:srgbClr val="FF2B01"/>
          </a:solidFill>
          <a:ln>
            <a:solidFill>
              <a:srgbClr val="FF2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05" t="15161" r="10505" b="9175"/>
          <a:stretch/>
        </p:blipFill>
        <p:spPr bwMode="auto">
          <a:xfrm>
            <a:off x="123604" y="1044314"/>
            <a:ext cx="8969833" cy="48329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" name="Picture 6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5236" y="80819"/>
            <a:ext cx="328845" cy="3072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66915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-5221088" y="879235"/>
            <a:ext cx="4952356" cy="4675698"/>
            <a:chOff x="36076" y="894288"/>
            <a:chExt cx="4952356" cy="4675698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076" y="894288"/>
              <a:ext cx="4952356" cy="46756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2555776" y="3326795"/>
              <a:ext cx="73475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b="1" smtClean="0"/>
                <a:t>란저우</a:t>
              </a:r>
              <a:endParaRPr lang="ko-KR" altLang="en-US" sz="1000" b="1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267744" y="3861048"/>
              <a:ext cx="81217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b="1" dirty="0" err="1" smtClean="0"/>
                <a:t>청두</a:t>
              </a:r>
              <a:endParaRPr lang="ko-KR" altLang="en-US" sz="1000" b="1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051720" y="3415473"/>
              <a:ext cx="73475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b="1" dirty="0" smtClean="0">
                  <a:solidFill>
                    <a:srgbClr val="FF0000"/>
                  </a:solidFill>
                </a:rPr>
                <a:t>중국</a:t>
              </a:r>
              <a:endParaRPr lang="ko-KR" altLang="en-US" sz="1000" b="1" dirty="0">
                <a:solidFill>
                  <a:srgbClr val="FF0000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627784" y="4179277"/>
              <a:ext cx="81217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b="1" smtClean="0"/>
                <a:t>충</a:t>
              </a:r>
              <a:r>
                <a:rPr lang="ko-KR" altLang="en-US" sz="1000" b="1"/>
                <a:t>칭</a:t>
              </a:r>
              <a:endParaRPr lang="ko-KR" altLang="en-US" sz="1000" b="1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55576" y="4022946"/>
              <a:ext cx="81217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b="1" smtClean="0"/>
                <a:t>라싸</a:t>
              </a:r>
              <a:endParaRPr lang="ko-KR" altLang="en-US" sz="1000" b="1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721586" y="2708920"/>
              <a:ext cx="73475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b="1" smtClean="0"/>
                <a:t>바오터우</a:t>
              </a:r>
              <a:endParaRPr lang="ko-KR" altLang="en-US" sz="1000" b="1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97310" y="2348880"/>
              <a:ext cx="73475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b="1" dirty="0" err="1" smtClean="0"/>
                <a:t>우루무치</a:t>
              </a:r>
              <a:endParaRPr lang="ko-KR" altLang="en-US" sz="1000" b="1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253679" y="1814627"/>
              <a:ext cx="73475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b="1" dirty="0" smtClean="0"/>
                <a:t>하얼빈</a:t>
              </a:r>
              <a:endParaRPr lang="ko-KR" altLang="en-US" sz="1000" b="1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170774" y="2174667"/>
              <a:ext cx="73475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b="1" dirty="0" smtClean="0"/>
                <a:t>길림</a:t>
              </a:r>
              <a:endParaRPr lang="ko-KR" altLang="en-US" sz="1000" b="1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903470" y="2441346"/>
              <a:ext cx="73475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b="1" dirty="0" smtClean="0"/>
                <a:t>선양</a:t>
              </a:r>
              <a:endParaRPr lang="ko-KR" altLang="en-US" sz="1000" b="1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779912" y="2790934"/>
              <a:ext cx="73475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b="1" dirty="0" smtClean="0"/>
                <a:t>다롄</a:t>
              </a:r>
              <a:endParaRPr lang="ko-KR" altLang="en-US" sz="1000" b="1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635896" y="3101359"/>
              <a:ext cx="73475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b="1" dirty="0" err="1" smtClean="0"/>
                <a:t>칭다오</a:t>
              </a:r>
              <a:endParaRPr lang="ko-KR" altLang="en-US" sz="1000" b="1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483652" y="2857596"/>
              <a:ext cx="73475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b="1" dirty="0" smtClean="0"/>
                <a:t>텐진</a:t>
              </a:r>
              <a:endParaRPr lang="ko-KR" altLang="en-US" sz="1000" b="1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703334" y="3546278"/>
              <a:ext cx="73475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b="1" smtClean="0"/>
                <a:t>난징</a:t>
              </a:r>
              <a:endParaRPr lang="ko-KR" altLang="en-US" sz="1000" b="1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3179352" y="3361343"/>
              <a:ext cx="73475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b="1" smtClean="0"/>
                <a:t>시</a:t>
              </a:r>
              <a:r>
                <a:rPr lang="ko-KR" altLang="en-US" sz="1000" b="1"/>
                <a:t>안</a:t>
              </a:r>
              <a:endParaRPr lang="ko-KR" altLang="en-US" sz="1000" b="1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347864" y="3757778"/>
              <a:ext cx="73475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b="1" dirty="0" err="1" smtClean="0"/>
                <a:t>우</a:t>
              </a:r>
              <a:r>
                <a:rPr lang="ko-KR" altLang="en-US" sz="1000" b="1" dirty="0" err="1"/>
                <a:t>한</a:t>
              </a:r>
              <a:endParaRPr lang="ko-KR" altLang="en-US" sz="1000" b="1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991988" y="3747503"/>
              <a:ext cx="73475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b="1" smtClean="0"/>
                <a:t>상하이</a:t>
              </a:r>
              <a:endParaRPr lang="ko-KR" altLang="en-US" sz="1000" b="1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3859148" y="3880888"/>
              <a:ext cx="73475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b="1" dirty="0" err="1" smtClean="0"/>
                <a:t>항저우</a:t>
              </a:r>
              <a:endParaRPr lang="ko-KR" altLang="en-US" sz="1000" b="1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3538049" y="4104701"/>
              <a:ext cx="73475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b="1" smtClean="0"/>
                <a:t>난창</a:t>
              </a:r>
              <a:endParaRPr lang="ko-KR" altLang="en-US" sz="1000" b="1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707904" y="4509120"/>
              <a:ext cx="73475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b="1" smtClean="0"/>
                <a:t>푸저우</a:t>
              </a:r>
              <a:endParaRPr lang="ko-KR" altLang="en-US" sz="1000" b="1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3059832" y="4910971"/>
              <a:ext cx="73475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b="1"/>
                <a:t>광</a:t>
              </a:r>
              <a:r>
                <a:rPr lang="ko-KR" altLang="en-US" sz="1000" b="1" smtClean="0"/>
                <a:t>저우</a:t>
              </a:r>
              <a:endParaRPr lang="ko-KR" altLang="en-US" sz="1000" b="1" dirty="0"/>
            </a:p>
          </p:txBody>
        </p:sp>
        <p:sp>
          <p:nvSpPr>
            <p:cNvPr id="31" name="자유형 30"/>
            <p:cNvSpPr/>
            <p:nvPr/>
          </p:nvSpPr>
          <p:spPr>
            <a:xfrm>
              <a:off x="3612447" y="2643208"/>
              <a:ext cx="259176" cy="282808"/>
            </a:xfrm>
            <a:custGeom>
              <a:avLst/>
              <a:gdLst>
                <a:gd name="connsiteX0" fmla="*/ 127000 w 279400"/>
                <a:gd name="connsiteY0" fmla="*/ 304800 h 308356"/>
                <a:gd name="connsiteX1" fmla="*/ 63500 w 279400"/>
                <a:gd name="connsiteY1" fmla="*/ 292100 h 308356"/>
                <a:gd name="connsiteX2" fmla="*/ 25400 w 279400"/>
                <a:gd name="connsiteY2" fmla="*/ 304800 h 308356"/>
                <a:gd name="connsiteX3" fmla="*/ 0 w 279400"/>
                <a:gd name="connsiteY3" fmla="*/ 228600 h 308356"/>
                <a:gd name="connsiteX4" fmla="*/ 25400 w 279400"/>
                <a:gd name="connsiteY4" fmla="*/ 139700 h 308356"/>
                <a:gd name="connsiteX5" fmla="*/ 63500 w 279400"/>
                <a:gd name="connsiteY5" fmla="*/ 114300 h 308356"/>
                <a:gd name="connsiteX6" fmla="*/ 88900 w 279400"/>
                <a:gd name="connsiteY6" fmla="*/ 76200 h 308356"/>
                <a:gd name="connsiteX7" fmla="*/ 101600 w 279400"/>
                <a:gd name="connsiteY7" fmla="*/ 25400 h 308356"/>
                <a:gd name="connsiteX8" fmla="*/ 177800 w 279400"/>
                <a:gd name="connsiteY8" fmla="*/ 0 h 308356"/>
                <a:gd name="connsiteX9" fmla="*/ 215900 w 279400"/>
                <a:gd name="connsiteY9" fmla="*/ 12700 h 308356"/>
                <a:gd name="connsiteX10" fmla="*/ 279400 w 279400"/>
                <a:gd name="connsiteY10" fmla="*/ 63500 h 308356"/>
                <a:gd name="connsiteX11" fmla="*/ 254000 w 279400"/>
                <a:gd name="connsiteY11" fmla="*/ 101600 h 308356"/>
                <a:gd name="connsiteX12" fmla="*/ 228600 w 279400"/>
                <a:gd name="connsiteY12" fmla="*/ 190500 h 308356"/>
                <a:gd name="connsiteX13" fmla="*/ 190500 w 279400"/>
                <a:gd name="connsiteY13" fmla="*/ 215900 h 308356"/>
                <a:gd name="connsiteX14" fmla="*/ 127000 w 279400"/>
                <a:gd name="connsiteY14" fmla="*/ 304800 h 308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79400" h="308356">
                  <a:moveTo>
                    <a:pt x="127000" y="304800"/>
                  </a:moveTo>
                  <a:cubicBezTo>
                    <a:pt x="105833" y="317500"/>
                    <a:pt x="85086" y="292100"/>
                    <a:pt x="63500" y="292100"/>
                  </a:cubicBezTo>
                  <a:cubicBezTo>
                    <a:pt x="50113" y="292100"/>
                    <a:pt x="34866" y="314266"/>
                    <a:pt x="25400" y="304800"/>
                  </a:cubicBezTo>
                  <a:cubicBezTo>
                    <a:pt x="6468" y="285868"/>
                    <a:pt x="0" y="228600"/>
                    <a:pt x="0" y="228600"/>
                  </a:cubicBezTo>
                  <a:cubicBezTo>
                    <a:pt x="830" y="225281"/>
                    <a:pt x="18775" y="147982"/>
                    <a:pt x="25400" y="139700"/>
                  </a:cubicBezTo>
                  <a:cubicBezTo>
                    <a:pt x="34935" y="127781"/>
                    <a:pt x="50800" y="122767"/>
                    <a:pt x="63500" y="114300"/>
                  </a:cubicBezTo>
                  <a:cubicBezTo>
                    <a:pt x="71967" y="101600"/>
                    <a:pt x="82887" y="90229"/>
                    <a:pt x="88900" y="76200"/>
                  </a:cubicBezTo>
                  <a:cubicBezTo>
                    <a:pt x="95776" y="60157"/>
                    <a:pt x="88348" y="36759"/>
                    <a:pt x="101600" y="25400"/>
                  </a:cubicBezTo>
                  <a:cubicBezTo>
                    <a:pt x="121928" y="7976"/>
                    <a:pt x="177800" y="0"/>
                    <a:pt x="177800" y="0"/>
                  </a:cubicBezTo>
                  <a:cubicBezTo>
                    <a:pt x="190500" y="4233"/>
                    <a:pt x="205447" y="4337"/>
                    <a:pt x="215900" y="12700"/>
                  </a:cubicBezTo>
                  <a:cubicBezTo>
                    <a:pt x="297964" y="78352"/>
                    <a:pt x="183635" y="31578"/>
                    <a:pt x="279400" y="63500"/>
                  </a:cubicBezTo>
                  <a:cubicBezTo>
                    <a:pt x="270933" y="76200"/>
                    <a:pt x="260013" y="87571"/>
                    <a:pt x="254000" y="101600"/>
                  </a:cubicBezTo>
                  <a:cubicBezTo>
                    <a:pt x="251894" y="106514"/>
                    <a:pt x="236204" y="180995"/>
                    <a:pt x="228600" y="190500"/>
                  </a:cubicBezTo>
                  <a:cubicBezTo>
                    <a:pt x="219065" y="202419"/>
                    <a:pt x="203200" y="207433"/>
                    <a:pt x="190500" y="215900"/>
                  </a:cubicBezTo>
                  <a:cubicBezTo>
                    <a:pt x="155707" y="268089"/>
                    <a:pt x="148167" y="292100"/>
                    <a:pt x="127000" y="304800"/>
                  </a:cubicBezTo>
                  <a:close/>
                </a:path>
              </a:pathLst>
            </a:cu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621054" y="4869160"/>
              <a:ext cx="73475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b="1" dirty="0" err="1" smtClean="0"/>
                <a:t>난닝</a:t>
              </a:r>
              <a:endParaRPr lang="ko-KR" altLang="en-US" sz="1000" b="1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337590" y="2695276"/>
              <a:ext cx="73475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b="1" dirty="0" smtClean="0"/>
                <a:t>베이징</a:t>
              </a:r>
              <a:endParaRPr lang="ko-KR" altLang="en-US" sz="1000" b="1" dirty="0"/>
            </a:p>
          </p:txBody>
        </p:sp>
      </p:grp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22" t="13053" r="10537" b="8498"/>
          <a:stretch/>
        </p:blipFill>
        <p:spPr bwMode="auto">
          <a:xfrm>
            <a:off x="99501" y="1118526"/>
            <a:ext cx="9020904" cy="50108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8" name="TextBox 47"/>
          <p:cNvSpPr txBox="1"/>
          <p:nvPr/>
        </p:nvSpPr>
        <p:spPr>
          <a:xfrm>
            <a:off x="6943706" y="102984"/>
            <a:ext cx="936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 smtClean="0">
                <a:solidFill>
                  <a:srgbClr val="95B3D7"/>
                </a:solidFill>
              </a:rPr>
              <a:t>공지사항</a:t>
            </a:r>
            <a:endParaRPr lang="ko-KR" altLang="en-US" sz="1200" b="1" dirty="0">
              <a:solidFill>
                <a:srgbClr val="95B3D7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5091905" y="97610"/>
            <a:ext cx="14677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rgbClr val="95B3D7"/>
                </a:solidFill>
              </a:rPr>
              <a:t>My World </a:t>
            </a:r>
            <a:r>
              <a:rPr lang="ko-KR" altLang="en-US" sz="1200" b="1" dirty="0" smtClean="0">
                <a:solidFill>
                  <a:srgbClr val="95B3D7"/>
                </a:solidFill>
              </a:rPr>
              <a:t>공</a:t>
            </a:r>
            <a:r>
              <a:rPr lang="ko-KR" altLang="en-US" sz="1200" b="1" dirty="0">
                <a:solidFill>
                  <a:srgbClr val="95B3D7"/>
                </a:solidFill>
              </a:rPr>
              <a:t>유</a:t>
            </a:r>
            <a:endParaRPr lang="ko-KR" altLang="en-US" sz="1200" b="1" dirty="0">
              <a:solidFill>
                <a:srgbClr val="95B3D7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6463324" y="104159"/>
            <a:ext cx="6492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rgbClr val="95B3D7"/>
                </a:solidFill>
              </a:rPr>
              <a:t>TIP</a:t>
            </a:r>
            <a:endParaRPr lang="ko-KR" altLang="en-US" sz="1200" b="1" dirty="0">
              <a:solidFill>
                <a:srgbClr val="95B3D7"/>
              </a:solidFill>
            </a:endParaRPr>
          </a:p>
        </p:txBody>
      </p:sp>
      <p:pic>
        <p:nvPicPr>
          <p:cNvPr id="51" name="Picture 10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110726"/>
            <a:ext cx="238016" cy="232202"/>
          </a:xfrm>
          <a:prstGeom prst="rect">
            <a:avLst/>
          </a:prstGeom>
          <a:solidFill>
            <a:srgbClr val="95B3D7"/>
          </a:solidFill>
          <a:ln>
            <a:noFill/>
          </a:ln>
          <a:effectLst/>
          <a:extLst/>
        </p:spPr>
      </p:pic>
      <p:pic>
        <p:nvPicPr>
          <p:cNvPr id="52" name="Picture 2" descr="C:\Users\odae\Desktop\user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3215" y="112785"/>
            <a:ext cx="258369" cy="257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직사각형 52"/>
          <p:cNvSpPr/>
          <p:nvPr/>
        </p:nvSpPr>
        <p:spPr>
          <a:xfrm>
            <a:off x="-5078" y="482005"/>
            <a:ext cx="9144000" cy="33593"/>
          </a:xfrm>
          <a:prstGeom prst="rect">
            <a:avLst/>
          </a:prstGeom>
          <a:solidFill>
            <a:srgbClr val="95B3D7"/>
          </a:solidFill>
          <a:ln>
            <a:solidFill>
              <a:srgbClr val="95B3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4" name="그룹 53"/>
          <p:cNvGrpSpPr/>
          <p:nvPr/>
        </p:nvGrpSpPr>
        <p:grpSpPr>
          <a:xfrm>
            <a:off x="1398311" y="54885"/>
            <a:ext cx="788799" cy="360574"/>
            <a:chOff x="1398311" y="54885"/>
            <a:chExt cx="788799" cy="360574"/>
          </a:xfrm>
        </p:grpSpPr>
        <p:pic>
          <p:nvPicPr>
            <p:cNvPr id="55" name="Picture 3" descr="C:\Users\odae\Desktop\foot2.png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591" t="26128" r="25805" b="25419"/>
            <a:stretch/>
          </p:blipFill>
          <p:spPr bwMode="auto">
            <a:xfrm rot="20819171">
              <a:off x="1398311" y="54885"/>
              <a:ext cx="330077" cy="32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6" name="TextBox 55"/>
            <p:cNvSpPr txBox="1"/>
            <p:nvPr/>
          </p:nvSpPr>
          <p:spPr>
            <a:xfrm>
              <a:off x="1467030" y="218908"/>
              <a:ext cx="720080" cy="196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b="1" dirty="0" smtClean="0">
                  <a:solidFill>
                    <a:srgbClr val="95B3D7"/>
                  </a:solidFill>
                </a:rPr>
                <a:t>print</a:t>
              </a:r>
              <a:endParaRPr lang="ko-KR" altLang="en-US" sz="1100" b="1" dirty="0">
                <a:solidFill>
                  <a:srgbClr val="95B3D7"/>
                </a:solidFill>
              </a:endParaRPr>
            </a:p>
          </p:txBody>
        </p:sp>
      </p:grpSp>
      <p:sp>
        <p:nvSpPr>
          <p:cNvPr id="57" name="직사각형 56"/>
          <p:cNvSpPr/>
          <p:nvPr/>
        </p:nvSpPr>
        <p:spPr>
          <a:xfrm>
            <a:off x="7879810" y="482005"/>
            <a:ext cx="942616" cy="549825"/>
          </a:xfrm>
          <a:prstGeom prst="rect">
            <a:avLst/>
          </a:prstGeom>
          <a:solidFill>
            <a:srgbClr val="95B3D7"/>
          </a:solidFill>
          <a:ln>
            <a:solidFill>
              <a:srgbClr val="95B3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TextBox 57"/>
          <p:cNvSpPr txBox="1"/>
          <p:nvPr/>
        </p:nvSpPr>
        <p:spPr>
          <a:xfrm>
            <a:off x="7876660" y="510545"/>
            <a:ext cx="95436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로그아웃</a:t>
            </a:r>
            <a:endParaRPr lang="en-US" altLang="ko-KR" sz="900" dirty="0" smtClean="0">
              <a:solidFill>
                <a:schemeClr val="bg1"/>
              </a:solidFill>
              <a:latin typeface="HY강B" pitchFamily="18" charset="-127"/>
              <a:ea typeface="HY강B" pitchFamily="18" charset="-127"/>
            </a:endParaRPr>
          </a:p>
          <a:p>
            <a:r>
              <a:rPr lang="en-US" altLang="ko-KR" sz="900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My World</a:t>
            </a:r>
          </a:p>
          <a:p>
            <a:r>
              <a:rPr lang="ko-KR" altLang="en-US" sz="900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개인정보 수정</a:t>
            </a:r>
            <a:endParaRPr lang="ko-KR" altLang="en-US" sz="900" dirty="0">
              <a:solidFill>
                <a:schemeClr val="bg1"/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59" name="아래쪽 화살표 58"/>
          <p:cNvSpPr/>
          <p:nvPr/>
        </p:nvSpPr>
        <p:spPr>
          <a:xfrm rot="16200000" flipV="1">
            <a:off x="8600698" y="648905"/>
            <a:ext cx="79508" cy="216024"/>
          </a:xfrm>
          <a:prstGeom prst="downArrow">
            <a:avLst/>
          </a:prstGeom>
          <a:solidFill>
            <a:srgbClr val="FF2B01"/>
          </a:solidFill>
          <a:ln>
            <a:solidFill>
              <a:srgbClr val="FF2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2972025" y="1829341"/>
            <a:ext cx="3275856" cy="3388378"/>
            <a:chOff x="5436096" y="1552790"/>
            <a:chExt cx="3275856" cy="3388378"/>
          </a:xfrm>
        </p:grpSpPr>
        <p:sp>
          <p:nvSpPr>
            <p:cNvPr id="30" name="직사각형 29"/>
            <p:cNvSpPr/>
            <p:nvPr/>
          </p:nvSpPr>
          <p:spPr>
            <a:xfrm>
              <a:off x="5436096" y="1552790"/>
              <a:ext cx="3275856" cy="3388378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5507850" y="1640414"/>
              <a:ext cx="276905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 smtClean="0"/>
                <a:t>위치 </a:t>
              </a:r>
              <a:r>
                <a:rPr lang="en-US" altLang="ko-KR" sz="1200" b="1" dirty="0" smtClean="0"/>
                <a:t>: </a:t>
              </a:r>
              <a:r>
                <a:rPr lang="ko-KR" altLang="en-US" sz="1200" b="1" dirty="0" smtClean="0"/>
                <a:t>아시아 </a:t>
              </a:r>
              <a:r>
                <a:rPr lang="en-US" altLang="ko-KR" sz="1200" b="1" dirty="0" smtClean="0"/>
                <a:t>&gt; </a:t>
              </a:r>
              <a:r>
                <a:rPr lang="ko-KR" altLang="en-US" sz="1200" b="1" dirty="0" smtClean="0"/>
                <a:t>대한민국 </a:t>
              </a:r>
              <a:r>
                <a:rPr lang="en-US" altLang="ko-KR" sz="1200" b="1" dirty="0" smtClean="0"/>
                <a:t>&gt; </a:t>
              </a:r>
              <a:r>
                <a:rPr lang="ko-KR" altLang="en-US" sz="1200" b="1" dirty="0" smtClean="0"/>
                <a:t>서울</a:t>
              </a:r>
              <a:endParaRPr lang="ko-KR" altLang="en-US" sz="1200" b="1" dirty="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6620724" y="2520480"/>
              <a:ext cx="1656184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b="1" dirty="0" err="1" smtClean="0"/>
                <a:t>롯데</a:t>
              </a:r>
              <a:r>
                <a:rPr lang="ko-KR" altLang="en-US" sz="1000" b="1" dirty="0" smtClean="0"/>
                <a:t> 타워를 바라보며 </a:t>
              </a:r>
              <a:r>
                <a:rPr lang="ko-KR" altLang="en-US" sz="1000" b="1" dirty="0" smtClean="0"/>
                <a:t>찍은 사진인데 너무너무 </a:t>
              </a:r>
              <a:r>
                <a:rPr lang="ko-KR" altLang="en-US" sz="1000" b="1" dirty="0" err="1" smtClean="0"/>
                <a:t>이뻐용</a:t>
              </a:r>
              <a:r>
                <a:rPr lang="en-US" altLang="ko-KR" sz="1000" b="1" dirty="0" smtClean="0"/>
                <a:t>~~</a:t>
              </a:r>
              <a:endParaRPr lang="ko-KR" altLang="en-US" sz="1000" b="1" dirty="0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6671564" y="3756860"/>
              <a:ext cx="165618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b="1" dirty="0" smtClean="0"/>
                <a:t>먹거리는 </a:t>
              </a:r>
              <a:r>
                <a:rPr lang="ko-KR" altLang="en-US" sz="1000" b="1" dirty="0"/>
                <a:t>붕</a:t>
              </a:r>
              <a:r>
                <a:rPr lang="ko-KR" altLang="en-US" sz="1000" b="1" dirty="0" smtClean="0"/>
                <a:t>어빵</a:t>
              </a:r>
              <a:r>
                <a:rPr lang="en-US" altLang="ko-KR" sz="1000" b="1" dirty="0" smtClean="0"/>
                <a:t>!!</a:t>
              </a:r>
              <a:r>
                <a:rPr lang="ko-KR" altLang="en-US" sz="1000" b="1" dirty="0" smtClean="0"/>
                <a:t>이 최고</a:t>
              </a:r>
              <a:r>
                <a:rPr lang="en-US" altLang="ko-KR" sz="1000" b="1" dirty="0" smtClean="0"/>
                <a:t>!</a:t>
              </a:r>
              <a:endParaRPr lang="ko-KR" altLang="en-US" sz="1000" b="1" dirty="0"/>
            </a:p>
          </p:txBody>
        </p:sp>
        <p:sp>
          <p:nvSpPr>
            <p:cNvPr id="38" name="모서리가 둥근 직사각형 37"/>
            <p:cNvSpPr/>
            <p:nvPr/>
          </p:nvSpPr>
          <p:spPr>
            <a:xfrm>
              <a:off x="5579858" y="4395739"/>
              <a:ext cx="828092" cy="196730"/>
            </a:xfrm>
            <a:prstGeom prst="roundRect">
              <a:avLst/>
            </a:prstGeom>
            <a:solidFill>
              <a:srgbClr val="0042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dirty="0" smtClean="0">
                  <a:solidFill>
                    <a:schemeClr val="bg1"/>
                  </a:solidFill>
                </a:rPr>
                <a:t>파일등록</a:t>
              </a:r>
              <a:endParaRPr lang="ko-KR" altLang="en-US" sz="1000" b="1" dirty="0">
                <a:solidFill>
                  <a:schemeClr val="bg1"/>
                </a:solidFill>
              </a:endParaRPr>
            </a:p>
          </p:txBody>
        </p:sp>
        <p:sp>
          <p:nvSpPr>
            <p:cNvPr id="43" name="직사각형 42"/>
            <p:cNvSpPr/>
            <p:nvPr/>
          </p:nvSpPr>
          <p:spPr>
            <a:xfrm>
              <a:off x="6292160" y="2088642"/>
              <a:ext cx="1448410" cy="206309"/>
            </a:xfrm>
            <a:prstGeom prst="rect">
              <a:avLst/>
            </a:prstGeom>
            <a:noFill/>
            <a:ln w="12700">
              <a:solidFill>
                <a:srgbClr val="2B16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5523663" y="2053298"/>
              <a:ext cx="10357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 err="1" smtClean="0"/>
                <a:t>장소명</a:t>
              </a:r>
              <a:r>
                <a:rPr lang="ko-KR" altLang="en-US" sz="1200" b="1" dirty="0" smtClean="0"/>
                <a:t> </a:t>
              </a:r>
              <a:r>
                <a:rPr lang="en-US" altLang="ko-KR" sz="1200" b="1" dirty="0" smtClean="0"/>
                <a:t>: </a:t>
              </a:r>
              <a:endParaRPr lang="ko-KR" altLang="en-US" sz="1200" b="1" dirty="0"/>
            </a:p>
          </p:txBody>
        </p:sp>
        <p:sp>
          <p:nvSpPr>
            <p:cNvPr id="45" name="직사각형 44"/>
            <p:cNvSpPr/>
            <p:nvPr/>
          </p:nvSpPr>
          <p:spPr>
            <a:xfrm>
              <a:off x="6285872" y="3198959"/>
              <a:ext cx="1448410" cy="206309"/>
            </a:xfrm>
            <a:prstGeom prst="rect">
              <a:avLst/>
            </a:prstGeom>
            <a:noFill/>
            <a:ln w="12700">
              <a:solidFill>
                <a:srgbClr val="2B16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5517375" y="3163615"/>
              <a:ext cx="10357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 err="1" smtClean="0"/>
                <a:t>장소명</a:t>
              </a:r>
              <a:r>
                <a:rPr lang="ko-KR" altLang="en-US" sz="1200" b="1" dirty="0" smtClean="0"/>
                <a:t> </a:t>
              </a:r>
              <a:r>
                <a:rPr lang="en-US" altLang="ko-KR" sz="1200" b="1" dirty="0" smtClean="0"/>
                <a:t>: </a:t>
              </a:r>
              <a:endParaRPr lang="ko-KR" altLang="en-US" sz="1200" b="1" dirty="0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6257297" y="3179003"/>
              <a:ext cx="165618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b="1" smtClean="0"/>
                <a:t>뱅뱅사거리</a:t>
              </a:r>
              <a:endParaRPr lang="ko-KR" altLang="en-US" sz="1000" b="1" dirty="0"/>
            </a:p>
          </p:txBody>
        </p:sp>
      </p:grpSp>
      <p:pic>
        <p:nvPicPr>
          <p:cNvPr id="3076" name="Picture 4" descr="ìì¸ì¼ê²½ 14ì¥ ë~~ 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3932" y="2669154"/>
            <a:ext cx="975103" cy="663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797071" y="2335713"/>
            <a:ext cx="13681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 err="1" smtClean="0"/>
              <a:t>롯데타</a:t>
            </a:r>
            <a:r>
              <a:rPr lang="ko-KR" altLang="en-US" sz="1050" b="1" dirty="0" err="1"/>
              <a:t>워</a:t>
            </a:r>
            <a:endParaRPr lang="ko-KR" altLang="en-US" sz="1050" b="1" dirty="0"/>
          </a:p>
        </p:txBody>
      </p:sp>
      <p:pic>
        <p:nvPicPr>
          <p:cNvPr id="3078" name="Picture 6" descr="íë¹µê³¼ ë¶ì´ë¹µì ê³ì ì´ ë¤ê°ì¤ê³  ìë¤ì! 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5787" y="3789317"/>
            <a:ext cx="1019893" cy="73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" name="TextBox 60"/>
          <p:cNvSpPr txBox="1"/>
          <p:nvPr/>
        </p:nvSpPr>
        <p:spPr>
          <a:xfrm>
            <a:off x="2810" y="34242"/>
            <a:ext cx="1824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myworld.jsp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41169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92" t="15824" r="10816" b="8849"/>
          <a:stretch/>
        </p:blipFill>
        <p:spPr bwMode="auto">
          <a:xfrm>
            <a:off x="89203" y="908720"/>
            <a:ext cx="8947293" cy="51125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5" name="그룹 4"/>
          <p:cNvGrpSpPr/>
          <p:nvPr/>
        </p:nvGrpSpPr>
        <p:grpSpPr>
          <a:xfrm>
            <a:off x="1136213" y="751318"/>
            <a:ext cx="6857678" cy="5302407"/>
            <a:chOff x="793329" y="476672"/>
            <a:chExt cx="7543446" cy="5832648"/>
          </a:xfrm>
        </p:grpSpPr>
        <p:pic>
          <p:nvPicPr>
            <p:cNvPr id="38" name="Picture 6" descr="íë¹µê³¼ ë¶ì´ë¹µì ê³ì ì´ ë¤ê°ì¤ê³  ìë¤ì! 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08182" y="2359493"/>
              <a:ext cx="3228593" cy="22116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8099" y="476672"/>
              <a:ext cx="2448272" cy="178798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098" name="Picture 2" descr="ì¤êµ­ì´ ëí ìê²©ì¦ HSK 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3329" y="4149080"/>
              <a:ext cx="3102566" cy="21602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그룹 5"/>
          <p:cNvGrpSpPr/>
          <p:nvPr/>
        </p:nvGrpSpPr>
        <p:grpSpPr>
          <a:xfrm>
            <a:off x="-25177" y="2348880"/>
            <a:ext cx="9169177" cy="2221635"/>
            <a:chOff x="-25177" y="2348880"/>
            <a:chExt cx="9169177" cy="2221635"/>
          </a:xfrm>
        </p:grpSpPr>
        <p:sp>
          <p:nvSpPr>
            <p:cNvPr id="2" name="직사각형 1"/>
            <p:cNvSpPr/>
            <p:nvPr/>
          </p:nvSpPr>
          <p:spPr>
            <a:xfrm>
              <a:off x="-25177" y="2382473"/>
              <a:ext cx="9169177" cy="2154450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-6127" y="2348880"/>
              <a:ext cx="9144000" cy="33593"/>
            </a:xfrm>
            <a:prstGeom prst="rect">
              <a:avLst/>
            </a:prstGeom>
            <a:solidFill>
              <a:srgbClr val="95B3D7"/>
            </a:solidFill>
            <a:ln>
              <a:solidFill>
                <a:srgbClr val="95B3D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0" y="4536922"/>
              <a:ext cx="9144000" cy="33593"/>
            </a:xfrm>
            <a:prstGeom prst="rect">
              <a:avLst/>
            </a:prstGeom>
            <a:solidFill>
              <a:srgbClr val="95B3D7"/>
            </a:solidFill>
            <a:ln>
              <a:solidFill>
                <a:srgbClr val="95B3D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2028508" y="2865166"/>
              <a:ext cx="2795723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/>
                <a:t>이곳은 </a:t>
              </a:r>
              <a:r>
                <a:rPr lang="ko-KR" altLang="en-US" dirty="0" smtClean="0"/>
                <a:t>서울이에요</a:t>
              </a:r>
              <a:r>
                <a:rPr lang="en-US" altLang="ko-KR" dirty="0" smtClean="0"/>
                <a:t>!!</a:t>
              </a:r>
            </a:p>
            <a:p>
              <a:r>
                <a:rPr lang="ko-KR" altLang="en-US" dirty="0" smtClean="0"/>
                <a:t>맛있는 음식들이</a:t>
              </a:r>
              <a:endParaRPr lang="en-US" altLang="ko-KR" dirty="0" smtClean="0"/>
            </a:p>
            <a:p>
              <a:r>
                <a:rPr lang="ko-KR" altLang="en-US" dirty="0" smtClean="0"/>
                <a:t>너무너무 </a:t>
              </a:r>
              <a:r>
                <a:rPr lang="ko-KR" altLang="en-US" dirty="0" smtClean="0"/>
                <a:t>많아요</a:t>
              </a:r>
              <a:endParaRPr lang="en-US" altLang="ko-KR" dirty="0" smtClean="0"/>
            </a:p>
            <a:p>
              <a:r>
                <a:rPr lang="ko-KR" altLang="en-US" dirty="0" smtClean="0"/>
                <a:t>특히 붕어빵 </a:t>
              </a:r>
              <a:r>
                <a:rPr lang="en-US" altLang="ko-KR" dirty="0" smtClean="0"/>
                <a:t>JMTGR</a:t>
              </a:r>
              <a:endParaRPr lang="ko-KR" altLang="en-US" dirty="0"/>
            </a:p>
          </p:txBody>
        </p:sp>
      </p:grpSp>
      <p:sp>
        <p:nvSpPr>
          <p:cNvPr id="42" name="TextBox 41"/>
          <p:cNvSpPr txBox="1"/>
          <p:nvPr/>
        </p:nvSpPr>
        <p:spPr>
          <a:xfrm>
            <a:off x="6943706" y="102984"/>
            <a:ext cx="936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 smtClean="0">
                <a:solidFill>
                  <a:srgbClr val="95B3D7"/>
                </a:solidFill>
              </a:rPr>
              <a:t>공지사항</a:t>
            </a:r>
            <a:endParaRPr lang="ko-KR" altLang="en-US" sz="1200" b="1" dirty="0">
              <a:solidFill>
                <a:srgbClr val="95B3D7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5091905" y="97610"/>
            <a:ext cx="14677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rgbClr val="95B3D7"/>
                </a:solidFill>
              </a:rPr>
              <a:t>My World </a:t>
            </a:r>
            <a:r>
              <a:rPr lang="ko-KR" altLang="en-US" sz="1200" b="1" dirty="0" smtClean="0">
                <a:solidFill>
                  <a:srgbClr val="95B3D7"/>
                </a:solidFill>
              </a:rPr>
              <a:t>공</a:t>
            </a:r>
            <a:r>
              <a:rPr lang="ko-KR" altLang="en-US" sz="1200" b="1" dirty="0">
                <a:solidFill>
                  <a:srgbClr val="95B3D7"/>
                </a:solidFill>
              </a:rPr>
              <a:t>유</a:t>
            </a:r>
            <a:endParaRPr lang="ko-KR" altLang="en-US" sz="1200" b="1" dirty="0">
              <a:solidFill>
                <a:srgbClr val="95B3D7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6463324" y="104159"/>
            <a:ext cx="6492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rgbClr val="95B3D7"/>
                </a:solidFill>
              </a:rPr>
              <a:t>TIP</a:t>
            </a:r>
            <a:endParaRPr lang="ko-KR" altLang="en-US" sz="1200" b="1" dirty="0">
              <a:solidFill>
                <a:srgbClr val="95B3D7"/>
              </a:solidFill>
            </a:endParaRPr>
          </a:p>
        </p:txBody>
      </p:sp>
      <p:pic>
        <p:nvPicPr>
          <p:cNvPr id="46" name="Picture 2" descr="C:\Users\odae\Desktop\user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3215" y="112785"/>
            <a:ext cx="258369" cy="257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직사각형 46"/>
          <p:cNvSpPr/>
          <p:nvPr/>
        </p:nvSpPr>
        <p:spPr>
          <a:xfrm>
            <a:off x="-5078" y="482005"/>
            <a:ext cx="9144000" cy="33593"/>
          </a:xfrm>
          <a:prstGeom prst="rect">
            <a:avLst/>
          </a:prstGeom>
          <a:solidFill>
            <a:srgbClr val="95B3D7"/>
          </a:solidFill>
          <a:ln>
            <a:solidFill>
              <a:srgbClr val="95B3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8" name="그룹 47"/>
          <p:cNvGrpSpPr/>
          <p:nvPr/>
        </p:nvGrpSpPr>
        <p:grpSpPr>
          <a:xfrm>
            <a:off x="1398311" y="54885"/>
            <a:ext cx="788799" cy="360574"/>
            <a:chOff x="1398311" y="54885"/>
            <a:chExt cx="788799" cy="360574"/>
          </a:xfrm>
        </p:grpSpPr>
        <p:pic>
          <p:nvPicPr>
            <p:cNvPr id="49" name="Picture 3" descr="C:\Users\odae\Desktop\foot2.png"/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591" t="26128" r="25805" b="25419"/>
            <a:stretch/>
          </p:blipFill>
          <p:spPr bwMode="auto">
            <a:xfrm rot="20819171">
              <a:off x="1398311" y="54885"/>
              <a:ext cx="330077" cy="32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0" name="TextBox 49"/>
            <p:cNvSpPr txBox="1"/>
            <p:nvPr/>
          </p:nvSpPr>
          <p:spPr>
            <a:xfrm>
              <a:off x="1467030" y="218908"/>
              <a:ext cx="720080" cy="196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b="1" dirty="0" smtClean="0">
                  <a:solidFill>
                    <a:srgbClr val="95B3D7"/>
                  </a:solidFill>
                </a:rPr>
                <a:t>print</a:t>
              </a:r>
              <a:endParaRPr lang="ko-KR" altLang="en-US" sz="1100" b="1" dirty="0">
                <a:solidFill>
                  <a:srgbClr val="95B3D7"/>
                </a:solidFill>
              </a:endParaRPr>
            </a:p>
          </p:txBody>
        </p:sp>
      </p:grpSp>
      <p:sp>
        <p:nvSpPr>
          <p:cNvPr id="51" name="직사각형 50"/>
          <p:cNvSpPr/>
          <p:nvPr/>
        </p:nvSpPr>
        <p:spPr>
          <a:xfrm>
            <a:off x="7879810" y="482005"/>
            <a:ext cx="942616" cy="549825"/>
          </a:xfrm>
          <a:prstGeom prst="rect">
            <a:avLst/>
          </a:prstGeom>
          <a:solidFill>
            <a:srgbClr val="95B3D7"/>
          </a:solidFill>
          <a:ln>
            <a:solidFill>
              <a:srgbClr val="95B3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TextBox 51"/>
          <p:cNvSpPr txBox="1"/>
          <p:nvPr/>
        </p:nvSpPr>
        <p:spPr>
          <a:xfrm>
            <a:off x="7876660" y="510545"/>
            <a:ext cx="95436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로그아웃</a:t>
            </a:r>
            <a:endParaRPr lang="en-US" altLang="ko-KR" sz="900" dirty="0" smtClean="0">
              <a:solidFill>
                <a:schemeClr val="bg1"/>
              </a:solidFill>
              <a:latin typeface="HY강B" pitchFamily="18" charset="-127"/>
              <a:ea typeface="HY강B" pitchFamily="18" charset="-127"/>
            </a:endParaRPr>
          </a:p>
          <a:p>
            <a:r>
              <a:rPr lang="en-US" altLang="ko-KR" sz="900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My World</a:t>
            </a:r>
          </a:p>
          <a:p>
            <a:r>
              <a:rPr lang="ko-KR" altLang="en-US" sz="900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개인정보 수정</a:t>
            </a:r>
            <a:endParaRPr lang="ko-KR" altLang="en-US" sz="900" dirty="0">
              <a:solidFill>
                <a:schemeClr val="bg1"/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53" name="아래쪽 화살표 52"/>
          <p:cNvSpPr/>
          <p:nvPr/>
        </p:nvSpPr>
        <p:spPr>
          <a:xfrm rot="16200000" flipV="1">
            <a:off x="8600698" y="648905"/>
            <a:ext cx="79508" cy="216024"/>
          </a:xfrm>
          <a:prstGeom prst="downArrow">
            <a:avLst/>
          </a:prstGeom>
          <a:solidFill>
            <a:srgbClr val="FF2B01"/>
          </a:solidFill>
          <a:ln>
            <a:solidFill>
              <a:srgbClr val="FF2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5" name="Picture 6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5236" y="80819"/>
            <a:ext cx="328845" cy="3072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6" name="TextBox 55"/>
          <p:cNvSpPr txBox="1"/>
          <p:nvPr/>
        </p:nvSpPr>
        <p:spPr>
          <a:xfrm>
            <a:off x="2810" y="34242"/>
            <a:ext cx="1824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myworld.jsp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77857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-12614" y="0"/>
            <a:ext cx="9156614" cy="980728"/>
          </a:xfrm>
          <a:prstGeom prst="rect">
            <a:avLst/>
          </a:prstGeom>
          <a:solidFill>
            <a:srgbClr val="95B3D7"/>
          </a:solidFill>
          <a:ln>
            <a:solidFill>
              <a:srgbClr val="95B3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00336" y="136421"/>
            <a:ext cx="1895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주제</a:t>
            </a:r>
            <a:r>
              <a:rPr lang="en-US" altLang="ko-KR" sz="4000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…</a:t>
            </a:r>
            <a:endParaRPr lang="ko-KR" altLang="en-US" sz="4000" dirty="0">
              <a:solidFill>
                <a:schemeClr val="bg1"/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367644" y="1470478"/>
            <a:ext cx="6408712" cy="114462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sz="2800" dirty="0" smtClean="0">
                <a:latin typeface="HY강B" pitchFamily="18" charset="-127"/>
                <a:ea typeface="HY강B" pitchFamily="18" charset="-127"/>
              </a:rPr>
              <a:t>여행을 다녀온 사람들이 </a:t>
            </a:r>
            <a:endParaRPr lang="en-US" altLang="ko-KR" sz="2800" dirty="0">
              <a:latin typeface="HY강B" pitchFamily="18" charset="-127"/>
              <a:ea typeface="HY강B" pitchFamily="18" charset="-127"/>
            </a:endParaRPr>
          </a:p>
          <a:p>
            <a:pPr algn="ctr"/>
            <a:r>
              <a:rPr lang="ko-KR" altLang="en-US" sz="2800" dirty="0" smtClean="0">
                <a:solidFill>
                  <a:srgbClr val="C00000"/>
                </a:solidFill>
                <a:latin typeface="HY강B" pitchFamily="18" charset="-127"/>
                <a:ea typeface="HY강B" pitchFamily="18" charset="-127"/>
              </a:rPr>
              <a:t>자신의 발자취</a:t>
            </a:r>
            <a:r>
              <a:rPr lang="ko-KR" altLang="en-US" sz="2800" dirty="0" smtClean="0">
                <a:latin typeface="HY강B" pitchFamily="18" charset="-127"/>
                <a:ea typeface="HY강B" pitchFamily="18" charset="-127"/>
              </a:rPr>
              <a:t>를</a:t>
            </a:r>
            <a:r>
              <a:rPr lang="ko-KR" altLang="en-US" sz="2800" dirty="0" smtClean="0">
                <a:solidFill>
                  <a:srgbClr val="C00000"/>
                </a:solidFill>
                <a:latin typeface="HY강B" pitchFamily="18" charset="-127"/>
                <a:ea typeface="HY강B" pitchFamily="18" charset="-127"/>
              </a:rPr>
              <a:t> </a:t>
            </a:r>
            <a:r>
              <a:rPr lang="ko-KR" altLang="en-US" sz="2800" dirty="0" smtClean="0">
                <a:latin typeface="HY강B" pitchFamily="18" charset="-127"/>
                <a:ea typeface="HY강B" pitchFamily="18" charset="-127"/>
              </a:rPr>
              <a:t>기록하는 사이트</a:t>
            </a:r>
            <a:endParaRPr lang="en-US" altLang="ko-KR" sz="2800" dirty="0" smtClean="0">
              <a:latin typeface="HY강B" pitchFamily="18" charset="-127"/>
              <a:ea typeface="HY강B" pitchFamily="18" charset="-127"/>
            </a:endParaRPr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70" t="14865" r="11215" b="9581"/>
          <a:stretch/>
        </p:blipFill>
        <p:spPr bwMode="auto">
          <a:xfrm>
            <a:off x="1546622" y="3140968"/>
            <a:ext cx="6050757" cy="32962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89296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-12614" y="0"/>
            <a:ext cx="9156614" cy="980728"/>
          </a:xfrm>
          <a:prstGeom prst="rect">
            <a:avLst/>
          </a:prstGeom>
          <a:solidFill>
            <a:srgbClr val="95B3D7"/>
          </a:solidFill>
          <a:ln>
            <a:solidFill>
              <a:srgbClr val="95B3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00336" y="136421"/>
            <a:ext cx="21834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기능</a:t>
            </a:r>
            <a:r>
              <a:rPr lang="en-US" altLang="ko-KR" sz="4000" dirty="0" smtClean="0">
                <a:solidFill>
                  <a:schemeClr val="bg1"/>
                </a:solidFill>
                <a:latin typeface="HY강B" pitchFamily="18" charset="-127"/>
                <a:ea typeface="HY강B" pitchFamily="18" charset="-127"/>
              </a:rPr>
              <a:t>…</a:t>
            </a:r>
            <a:endParaRPr lang="ko-KR" altLang="en-US" sz="4000" dirty="0">
              <a:solidFill>
                <a:schemeClr val="bg1"/>
              </a:solidFill>
              <a:latin typeface="HY강B" pitchFamily="18" charset="-127"/>
              <a:ea typeface="HY강B" pitchFamily="18" charset="-127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8005" y="1484784"/>
            <a:ext cx="6547990" cy="50308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자유형 1"/>
          <p:cNvSpPr/>
          <p:nvPr/>
        </p:nvSpPr>
        <p:spPr>
          <a:xfrm>
            <a:off x="7258050" y="4267200"/>
            <a:ext cx="514380" cy="1114425"/>
          </a:xfrm>
          <a:custGeom>
            <a:avLst/>
            <a:gdLst>
              <a:gd name="connsiteX0" fmla="*/ 0 w 514380"/>
              <a:gd name="connsiteY0" fmla="*/ 0 h 1114425"/>
              <a:gd name="connsiteX1" fmla="*/ 514350 w 514380"/>
              <a:gd name="connsiteY1" fmla="*/ 514350 h 1114425"/>
              <a:gd name="connsiteX2" fmla="*/ 19050 w 514380"/>
              <a:gd name="connsiteY2" fmla="*/ 1114425 h 1114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14380" h="1114425">
                <a:moveTo>
                  <a:pt x="0" y="0"/>
                </a:moveTo>
                <a:cubicBezTo>
                  <a:pt x="255587" y="164306"/>
                  <a:pt x="511175" y="328613"/>
                  <a:pt x="514350" y="514350"/>
                </a:cubicBezTo>
                <a:cubicBezTo>
                  <a:pt x="517525" y="700088"/>
                  <a:pt x="268287" y="907256"/>
                  <a:pt x="19050" y="1114425"/>
                </a:cubicBezTo>
              </a:path>
            </a:pathLst>
          </a:cu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7780243" y="4610447"/>
            <a:ext cx="877163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rgbClr val="0070C0"/>
                </a:solidFill>
                <a:latin typeface="HY강B" pitchFamily="18" charset="-127"/>
                <a:ea typeface="HY강B" pitchFamily="18" charset="-127"/>
              </a:rPr>
              <a:t>사용자</a:t>
            </a:r>
            <a:endParaRPr lang="ko-KR" altLang="en-US" dirty="0">
              <a:solidFill>
                <a:srgbClr val="0070C0"/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4" name="자유형 3"/>
          <p:cNvSpPr/>
          <p:nvPr/>
        </p:nvSpPr>
        <p:spPr>
          <a:xfrm>
            <a:off x="7191374" y="4821237"/>
            <a:ext cx="989593" cy="1120775"/>
          </a:xfrm>
          <a:custGeom>
            <a:avLst/>
            <a:gdLst>
              <a:gd name="connsiteX0" fmla="*/ 0 w 989593"/>
              <a:gd name="connsiteY0" fmla="*/ 0 h 1120775"/>
              <a:gd name="connsiteX1" fmla="*/ 974725 w 989593"/>
              <a:gd name="connsiteY1" fmla="*/ 774700 h 1120775"/>
              <a:gd name="connsiteX2" fmla="*/ 498475 w 989593"/>
              <a:gd name="connsiteY2" fmla="*/ 1120775 h 1120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89593" h="1120775">
                <a:moveTo>
                  <a:pt x="0" y="0"/>
                </a:moveTo>
                <a:cubicBezTo>
                  <a:pt x="445823" y="293952"/>
                  <a:pt x="891646" y="587904"/>
                  <a:pt x="974725" y="774700"/>
                </a:cubicBezTo>
                <a:cubicBezTo>
                  <a:pt x="1057804" y="961496"/>
                  <a:pt x="778139" y="1041135"/>
                  <a:pt x="498475" y="1120775"/>
                </a:cubicBezTo>
              </a:path>
            </a:pathLst>
          </a:cu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8203023" y="5445224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rgbClr val="C00000"/>
                </a:solidFill>
                <a:latin typeface="HY강B" pitchFamily="18" charset="-127"/>
                <a:ea typeface="HY강B" pitchFamily="18" charset="-127"/>
              </a:rPr>
              <a:t>관리자</a:t>
            </a:r>
            <a:endParaRPr lang="ko-KR" altLang="en-US" dirty="0">
              <a:solidFill>
                <a:srgbClr val="C00000"/>
              </a:solidFill>
              <a:latin typeface="HY강B" pitchFamily="18" charset="-127"/>
              <a:ea typeface="HY강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32664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3" name="Picture 8" descr="C:\Users\odae\Desktop\지도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969" t="7685" r="5048" b="7203"/>
          <a:stretch/>
        </p:blipFill>
        <p:spPr bwMode="auto">
          <a:xfrm>
            <a:off x="-314325" y="1104901"/>
            <a:ext cx="10125076" cy="518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4" name="직사각형 1043"/>
          <p:cNvSpPr/>
          <p:nvPr/>
        </p:nvSpPr>
        <p:spPr>
          <a:xfrm>
            <a:off x="-12614" y="2539937"/>
            <a:ext cx="9144000" cy="33593"/>
          </a:xfrm>
          <a:prstGeom prst="rect">
            <a:avLst/>
          </a:prstGeom>
          <a:solidFill>
            <a:srgbClr val="95B3D7"/>
          </a:solidFill>
          <a:ln>
            <a:solidFill>
              <a:srgbClr val="95B3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-12614" y="4215462"/>
            <a:ext cx="9144000" cy="33593"/>
          </a:xfrm>
          <a:prstGeom prst="rect">
            <a:avLst/>
          </a:prstGeom>
          <a:solidFill>
            <a:srgbClr val="95B3D7"/>
          </a:solidFill>
          <a:ln>
            <a:solidFill>
              <a:srgbClr val="95B3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-1718" y="116632"/>
            <a:ext cx="2376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i</a:t>
            </a:r>
            <a:r>
              <a:rPr lang="en-US" altLang="ko-KR" dirty="0" err="1" smtClean="0"/>
              <a:t>ndex.jsp</a:t>
            </a:r>
            <a:endParaRPr lang="ko-KR" altLang="en-US" dirty="0"/>
          </a:p>
        </p:txBody>
      </p:sp>
      <p:pic>
        <p:nvPicPr>
          <p:cNvPr id="1027" name="Picture 3" descr="C:\Users\odae\Desktop\foot2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91" t="26128" r="25805" b="25419"/>
          <a:stretch/>
        </p:blipFill>
        <p:spPr bwMode="auto">
          <a:xfrm rot="20819171">
            <a:off x="3613632" y="2769676"/>
            <a:ext cx="1139514" cy="1135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067944" y="3435568"/>
            <a:ext cx="14401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 smtClean="0">
                <a:solidFill>
                  <a:srgbClr val="95B3D7"/>
                </a:solidFill>
              </a:rPr>
              <a:t>print</a:t>
            </a:r>
            <a:endParaRPr lang="ko-KR" altLang="en-US" sz="4000" b="1" dirty="0">
              <a:solidFill>
                <a:srgbClr val="95B3D7"/>
              </a:solidFill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8453" y="3218042"/>
            <a:ext cx="413423" cy="4219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9306" y="3218749"/>
            <a:ext cx="390913" cy="4205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1357" y="3204089"/>
            <a:ext cx="481461" cy="4498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35318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3" name="Picture 8" descr="C:\Users\odae\Desktop\지도.pn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55978" y="637054"/>
            <a:ext cx="11128509" cy="6087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4" name="직사각형 1043"/>
          <p:cNvSpPr/>
          <p:nvPr/>
        </p:nvSpPr>
        <p:spPr>
          <a:xfrm>
            <a:off x="-5078" y="1772816"/>
            <a:ext cx="9144000" cy="33593"/>
          </a:xfrm>
          <a:prstGeom prst="rect">
            <a:avLst/>
          </a:prstGeom>
          <a:solidFill>
            <a:srgbClr val="95B3D7"/>
          </a:solidFill>
          <a:ln>
            <a:solidFill>
              <a:srgbClr val="95B3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21340" y="4869160"/>
            <a:ext cx="9144000" cy="33593"/>
          </a:xfrm>
          <a:prstGeom prst="rect">
            <a:avLst/>
          </a:prstGeom>
          <a:solidFill>
            <a:srgbClr val="95B3D7"/>
          </a:solidFill>
          <a:ln>
            <a:solidFill>
              <a:srgbClr val="95B3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-5078" y="0"/>
            <a:ext cx="2376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login.jsp</a:t>
            </a:r>
            <a:endParaRPr lang="ko-KR" altLang="en-US" dirty="0"/>
          </a:p>
        </p:txBody>
      </p:sp>
      <p:grpSp>
        <p:nvGrpSpPr>
          <p:cNvPr id="9" name="그룹 8"/>
          <p:cNvGrpSpPr/>
          <p:nvPr/>
        </p:nvGrpSpPr>
        <p:grpSpPr>
          <a:xfrm>
            <a:off x="3131840" y="2094756"/>
            <a:ext cx="2808312" cy="2448272"/>
            <a:chOff x="2699792" y="2094756"/>
            <a:chExt cx="2808312" cy="2448272"/>
          </a:xfrm>
        </p:grpSpPr>
        <p:sp>
          <p:nvSpPr>
            <p:cNvPr id="3" name="직사각형 2"/>
            <p:cNvSpPr/>
            <p:nvPr/>
          </p:nvSpPr>
          <p:spPr>
            <a:xfrm>
              <a:off x="2699792" y="2094756"/>
              <a:ext cx="2808312" cy="24482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" name="직사각형 3"/>
            <p:cNvSpPr/>
            <p:nvPr/>
          </p:nvSpPr>
          <p:spPr>
            <a:xfrm>
              <a:off x="2699792" y="2094756"/>
              <a:ext cx="2808312" cy="489595"/>
            </a:xfrm>
            <a:prstGeom prst="rect">
              <a:avLst/>
            </a:prstGeom>
            <a:solidFill>
              <a:srgbClr val="95B3D7"/>
            </a:solidFill>
            <a:ln>
              <a:solidFill>
                <a:srgbClr val="95B3D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L O G I N</a:t>
              </a:r>
              <a:endParaRPr lang="ko-KR" altLang="en-US" dirty="0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2907566" y="3018160"/>
              <a:ext cx="2291164" cy="238043"/>
            </a:xfrm>
            <a:prstGeom prst="rect">
              <a:avLst/>
            </a:prstGeom>
            <a:noFill/>
            <a:ln>
              <a:solidFill>
                <a:srgbClr val="95B3D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2907566" y="3571731"/>
              <a:ext cx="2291164" cy="238043"/>
            </a:xfrm>
            <a:prstGeom prst="rect">
              <a:avLst/>
            </a:prstGeom>
            <a:noFill/>
            <a:ln>
              <a:solidFill>
                <a:srgbClr val="95B3D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805966" y="2710383"/>
              <a:ext cx="3754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 smtClean="0"/>
                <a:t>ID</a:t>
              </a:r>
              <a:endParaRPr lang="ko-KR" altLang="en-US" sz="1400" b="1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805966" y="3264606"/>
              <a:ext cx="9889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 smtClean="0"/>
                <a:t>Password</a:t>
              </a:r>
              <a:endParaRPr lang="ko-KR" altLang="en-US" sz="1400" b="1" dirty="0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3351260" y="4005064"/>
              <a:ext cx="1403775" cy="288032"/>
            </a:xfrm>
            <a:prstGeom prst="rect">
              <a:avLst/>
            </a:prstGeom>
            <a:solidFill>
              <a:srgbClr val="95B3D7"/>
            </a:solidFill>
            <a:ln>
              <a:solidFill>
                <a:srgbClr val="95B3D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 smtClean="0"/>
                <a:t>Login</a:t>
              </a:r>
              <a:endParaRPr lang="ko-KR" altLang="en-US" sz="16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009579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3" name="Picture 8" descr="C:\Users\odae\Desktop\지도.pn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55978" y="637054"/>
            <a:ext cx="11128509" cy="6087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4" name="직사각형 1043"/>
          <p:cNvSpPr/>
          <p:nvPr/>
        </p:nvSpPr>
        <p:spPr>
          <a:xfrm>
            <a:off x="-5078" y="620688"/>
            <a:ext cx="9144000" cy="33593"/>
          </a:xfrm>
          <a:prstGeom prst="rect">
            <a:avLst/>
          </a:prstGeom>
          <a:solidFill>
            <a:srgbClr val="95B3D7"/>
          </a:solidFill>
          <a:ln>
            <a:solidFill>
              <a:srgbClr val="95B3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21340" y="6563759"/>
            <a:ext cx="9144000" cy="33593"/>
          </a:xfrm>
          <a:prstGeom prst="rect">
            <a:avLst/>
          </a:prstGeom>
          <a:solidFill>
            <a:srgbClr val="95B3D7"/>
          </a:solidFill>
          <a:ln>
            <a:solidFill>
              <a:srgbClr val="95B3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-5078" y="0"/>
            <a:ext cx="2376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register.jsp</a:t>
            </a:r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3131840" y="837027"/>
            <a:ext cx="2750968" cy="5400285"/>
            <a:chOff x="9756576" y="870619"/>
            <a:chExt cx="2750968" cy="5400285"/>
          </a:xfrm>
        </p:grpSpPr>
        <p:sp>
          <p:nvSpPr>
            <p:cNvPr id="10" name="직사각형 9"/>
            <p:cNvSpPr/>
            <p:nvPr/>
          </p:nvSpPr>
          <p:spPr>
            <a:xfrm>
              <a:off x="9756576" y="870619"/>
              <a:ext cx="2750968" cy="540028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9756576" y="875520"/>
              <a:ext cx="2750968" cy="367840"/>
            </a:xfrm>
            <a:prstGeom prst="rect">
              <a:avLst/>
            </a:prstGeom>
            <a:solidFill>
              <a:srgbClr val="95B3D7"/>
            </a:solidFill>
            <a:ln>
              <a:solidFill>
                <a:srgbClr val="95B3D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smtClean="0"/>
                <a:t>Sign Up</a:t>
              </a:r>
              <a:endParaRPr lang="ko-KR" altLang="en-US" b="1" dirty="0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9964350" y="1648545"/>
              <a:ext cx="2291164" cy="238043"/>
            </a:xfrm>
            <a:prstGeom prst="rect">
              <a:avLst/>
            </a:prstGeom>
            <a:noFill/>
            <a:ln>
              <a:solidFill>
                <a:srgbClr val="95B3D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9964350" y="2566299"/>
              <a:ext cx="2291164" cy="238043"/>
            </a:xfrm>
            <a:prstGeom prst="rect">
              <a:avLst/>
            </a:prstGeom>
            <a:noFill/>
            <a:ln>
              <a:solidFill>
                <a:srgbClr val="95B3D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9862750" y="1340768"/>
              <a:ext cx="3754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 smtClean="0"/>
                <a:t>ID</a:t>
              </a:r>
              <a:endParaRPr lang="ko-KR" altLang="en-US" sz="1400" b="1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9862750" y="2259174"/>
              <a:ext cx="9889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 smtClean="0"/>
                <a:t>Password</a:t>
              </a:r>
              <a:endParaRPr lang="ko-KR" altLang="en-US" sz="1400" b="1" dirty="0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0471852" y="5909129"/>
              <a:ext cx="1276159" cy="261847"/>
            </a:xfrm>
            <a:prstGeom prst="rect">
              <a:avLst/>
            </a:prstGeom>
            <a:solidFill>
              <a:srgbClr val="95B3D7"/>
            </a:solidFill>
            <a:ln>
              <a:solidFill>
                <a:srgbClr val="95B3D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 smtClean="0"/>
                <a:t>Register</a:t>
              </a:r>
              <a:endParaRPr lang="ko-KR" altLang="en-US" sz="1400" b="1" dirty="0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9972600" y="3118949"/>
              <a:ext cx="2291164" cy="238043"/>
            </a:xfrm>
            <a:prstGeom prst="rect">
              <a:avLst/>
            </a:prstGeom>
            <a:noFill/>
            <a:ln>
              <a:solidFill>
                <a:srgbClr val="95B3D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9871000" y="2811824"/>
              <a:ext cx="156286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 smtClean="0"/>
                <a:t>Password Check</a:t>
              </a:r>
              <a:endParaRPr lang="ko-KR" altLang="en-US" sz="1400" b="1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9862750" y="1951396"/>
              <a:ext cx="239520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b="1" dirty="0" smtClean="0">
                  <a:solidFill>
                    <a:srgbClr val="FF0000"/>
                  </a:solidFill>
                </a:rPr>
                <a:t>사용불가</a:t>
              </a:r>
              <a:r>
                <a:rPr lang="ko-KR" altLang="en-US" sz="1100" b="1" dirty="0" smtClean="0"/>
                <a:t> </a:t>
              </a:r>
              <a:r>
                <a:rPr lang="en-US" altLang="ko-KR" sz="1100" b="1" dirty="0" smtClean="0"/>
                <a:t>&amp; </a:t>
              </a:r>
              <a:r>
                <a:rPr lang="ko-KR" altLang="en-US" sz="1100" b="1" dirty="0" smtClean="0"/>
                <a:t>사용 가능한 </a:t>
              </a:r>
              <a:r>
                <a:rPr lang="en-US" altLang="ko-KR" sz="1100" b="1" dirty="0" smtClean="0"/>
                <a:t>ID </a:t>
              </a:r>
              <a:r>
                <a:rPr lang="ko-KR" altLang="en-US" sz="1100" b="1" dirty="0" smtClean="0"/>
                <a:t>입니다</a:t>
              </a:r>
              <a:endParaRPr lang="ko-KR" altLang="en-US" sz="1100" b="1" dirty="0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9968284" y="3669613"/>
              <a:ext cx="2291164" cy="238043"/>
            </a:xfrm>
            <a:prstGeom prst="rect">
              <a:avLst/>
            </a:prstGeom>
            <a:noFill/>
            <a:ln>
              <a:solidFill>
                <a:srgbClr val="95B3D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9866684" y="3361836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1" dirty="0" smtClean="0"/>
                <a:t>이름</a:t>
              </a:r>
              <a:endParaRPr lang="ko-KR" altLang="en-US" sz="1400" b="1" dirty="0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9964092" y="4876205"/>
              <a:ext cx="2291164" cy="238043"/>
            </a:xfrm>
            <a:prstGeom prst="rect">
              <a:avLst/>
            </a:prstGeom>
            <a:noFill/>
            <a:ln>
              <a:solidFill>
                <a:srgbClr val="95B3D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9862492" y="4568428"/>
              <a:ext cx="72327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1" dirty="0" err="1" smtClean="0"/>
                <a:t>이메일</a:t>
              </a:r>
              <a:endParaRPr lang="ko-KR" altLang="en-US" sz="1400" b="1" dirty="0"/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9964092" y="4287441"/>
              <a:ext cx="2291164" cy="238043"/>
            </a:xfrm>
            <a:prstGeom prst="rect">
              <a:avLst/>
            </a:prstGeom>
            <a:noFill/>
            <a:ln>
              <a:solidFill>
                <a:srgbClr val="95B3D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9862492" y="3979664"/>
              <a:ext cx="9028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1" dirty="0" smtClean="0"/>
                <a:t>생년월일</a:t>
              </a:r>
              <a:endParaRPr lang="ko-KR" altLang="en-US" sz="1400" b="1" dirty="0"/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9972992" y="5495213"/>
              <a:ext cx="2291164" cy="238043"/>
            </a:xfrm>
            <a:prstGeom prst="rect">
              <a:avLst/>
            </a:prstGeom>
            <a:noFill/>
            <a:ln>
              <a:solidFill>
                <a:srgbClr val="95B3D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9871392" y="5187436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1" dirty="0" smtClean="0"/>
                <a:t>주</a:t>
              </a:r>
              <a:r>
                <a:rPr lang="ko-KR" altLang="en-US" sz="1400" b="1" dirty="0"/>
                <a:t>소</a:t>
              </a:r>
            </a:p>
          </p:txBody>
        </p:sp>
      </p:grpSp>
      <p:pic>
        <p:nvPicPr>
          <p:cNvPr id="1026" name="Picture 2" descr="C:\Users\odae\Desktop\plane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08741" y="5892174"/>
            <a:ext cx="671585" cy="671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3875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E-6 -1.85185E-6 C 0.00399 -0.0037 0.00798 -0.00486 0.01268 -0.00671 C 0.01459 -0.00741 0.01841 -0.00903 0.01841 -0.00879 C 0.02396 -0.01435 0.03125 -0.01875 0.03768 -0.02199 C 0.04202 -0.02824 0.04827 -0.0294 0.05365 -0.03356 C 0.0698 -0.0456 0.05851 -0.04004 0.07014 -0.04514 C 0.08369 -0.05903 0.09896 -0.05949 0.11441 -0.0669 C 0.12691 -0.07315 0.13959 -0.07916 0.15174 -0.08611 C 0.15591 -0.08842 0.16025 -0.08912 0.16441 -0.0912 C 0.16945 -0.09861 0.18143 -0.10555 0.18751 -0.10926 C 0.19393 -0.11319 0.19844 -0.11829 0.20469 -0.12222 C 0.21476 -0.12893 0.22553 -0.13333 0.23455 -0.14282 C 0.23751 -0.15023 0.24011 -0.14977 0.24619 -0.15301 C 0.25296 -0.16204 0.24445 -0.15185 0.25382 -0.1581 C 0.25504 -0.15879 0.25556 -0.16088 0.25678 -0.16204 C 0.26146 -0.16574 0.26563 -0.16736 0.27119 -0.16829 C 0.27535 -0.17106 0.279 -0.17454 0.28369 -0.17616 C 0.29376 -0.18518 0.30539 -0.19699 0.31737 -0.20046 C 0.329 -0.21157 0.33976 -0.21759 0.354 -0.22106 C 0.35643 -0.22222 0.35938 -0.22268 0.36164 -0.22477 C 0.36268 -0.22592 0.36164 -0.2287 0.36268 -0.22986 C 0.36823 -0.23657 0.38039 -0.2375 0.38751 -0.23889 C 0.3948 -0.24236 0.40035 -0.2493 0.40782 -0.25324 C 0.4132 -0.26041 0.41754 -0.26204 0.42518 -0.26481 C 0.43751 -0.27592 0.45001 -0.2868 0.46268 -0.29791 C 0.46719 -0.30208 0.47119 -0.30926 0.47605 -0.31088 C 0.48212 -0.31666 0.49132 -0.32916 0.49827 -0.33125 C 0.504 -0.33935 0.51146 -0.33981 0.51841 -0.3456 C 0.52917 -0.3544 0.53785 -0.36898 0.54914 -0.37639 C 0.55504 -0.3868 0.56389 -0.39259 0.57032 -0.40185 C 0.5724 -0.40509 0.57431 -0.40856 0.57691 -0.41088 C 0.579 -0.4125 0.58282 -0.4162 0.58282 -0.41597 C 0.58941 -0.42893 0.59879 -0.43866 0.60487 -0.45208 C 0.60816 -0.45856 0.60921 -0.4662 0.61251 -0.47268 C 0.61303 -0.47824 0.61546 -0.48379 0.61563 -0.48935 C 0.61598 -0.50347 0.6165 -0.52569 0.60973 -0.53935 C 0.60782 -0.54791 0.59792 -0.55671 0.5915 -0.55856 C 0.58195 -0.56736 0.56928 -0.56782 0.55782 -0.57014 C 0.54566 -0.57592 0.52414 -0.57199 0.51355 -0.57153 C 0.50591 -0.57037 0.4981 -0.5706 0.49046 -0.56898 C 0.48681 -0.56829 0.48264 -0.56504 0.479 -0.56389 C 0.47501 -0.56018 0.47275 -0.55532 0.46928 -0.55092 C 0.46424 -0.54444 0.45678 -0.53704 0.454 -0.52778 C 0.45209 -0.52176 0.45174 -0.51713 0.4481 -0.5125 C 0.44445 -0.49977 0.44289 -0.48727 0.44046 -0.47407 C 0.44219 -0.44444 0.43751 -0.40509 0.46355 -0.3956 C 0.48195 -0.39653 0.49723 -0.39838 0.51563 -0.3993 C 0.52865 -0.4044 0.54532 -0.40486 0.55869 -0.40602 C 0.56754 -0.4081 0.57379 -0.40879 0.58369 -0.40972 C 0.59514 -0.41435 0.59011 -0.4125 0.59914 -0.41504 C 0.60296 -0.41736 0.6066 -0.41875 0.6106 -0.41991 C 0.61632 -0.42477 0.62344 -0.42731 0.62987 -0.42893 C 0.63959 -0.43541 0.64914 -0.44259 0.65869 -0.44954 C 0.66459 -0.4537 0.67119 -0.45509 0.67691 -0.45972 C 0.68438 -0.46574 0.68994 -0.47546 0.69827 -0.47893 C 0.70608 -0.48704 0.71511 -0.49329 0.72327 -0.50092 C 0.73386 -0.51111 0.74341 -0.52407 0.75591 -0.53055 C 0.76094 -0.54004 0.7658 -0.54074 0.77223 -0.54699 C 0.77553 -0.55023 0.77709 -0.55301 0.78091 -0.55486 C 0.78403 -0.56088 0.79132 -0.56204 0.79636 -0.56643 C 0.79792 -0.56944 0.79966 -0.57338 0.80209 -0.57546 C 0.80573 -0.57824 0.81372 -0.58171 0.81372 -0.58148 C 0.81858 -0.58842 0.81997 -0.58842 0.82622 -0.59074 C 0.83542 -0.5993 0.84393 -0.60995 0.85504 -0.61389 C 0.86164 -0.62037 0.86928 -0.62986 0.87726 -0.6331 C 0.8823 -0.63773 0.88646 -0.64491 0.89254 -0.64722 C 0.89879 -0.65532 0.9066 -0.6618 0.91372 -0.66921 C 0.9158 -0.67662 0.92171 -0.67731 0.92622 -0.68194 C 0.92726 -0.68287 0.92813 -0.68426 0.929 -0.68565 C 0.92969 -0.6868 0.93004 -0.68842 0.93108 -0.68935 C 0.93212 -0.69074 0.93369 -0.6912 0.9349 -0.69213 C 0.93716 -0.69398 0.94167 -0.69838 0.94167 -0.69815 C 0.94445 -0.7044 0.94879 -0.70416 0.95313 -0.70764 C 0.95938 -0.71273 0.96598 -0.71597 0.9724 -0.72037 C 0.98264 -0.72754 0.99011 -0.73912 1.00018 -0.74606 C 1.00417 -0.75278 1.00903 -0.75694 1.01372 -0.76273 C 1.01632 -0.76597 1.01823 -0.77037 1.02153 -0.77315 C 1.02761 -0.77801 1.03455 -0.78449 1.03976 -0.79097 C 1.04358 -0.79629 1.04688 -0.80162 1.05226 -0.8037 C 1.05487 -0.80764 1.0573 -0.8118 1.0599 -0.81528 C 1.06216 -0.81852 1.06494 -0.81875 1.06771 -0.8206 L 1.08403 -0.82801 " pathEditMode="relative" rAng="0" ptsTypes="ffffffffffffffffffffffffffffffffffffffffffffffffffffffffffffffffffffffffffffffffAA">
                                      <p:cBhvr>
                                        <p:cTn id="6" dur="3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201" y="-4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-5078" y="0"/>
            <a:ext cx="2376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main.jsp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943706" y="102984"/>
            <a:ext cx="936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 smtClean="0">
                <a:solidFill>
                  <a:srgbClr val="95B3D7"/>
                </a:solidFill>
              </a:rPr>
              <a:t>공지사항</a:t>
            </a:r>
            <a:endParaRPr lang="ko-KR" altLang="en-US" sz="1200" b="1" dirty="0">
              <a:solidFill>
                <a:srgbClr val="95B3D7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091905" y="97610"/>
            <a:ext cx="14677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smtClean="0">
                <a:solidFill>
                  <a:srgbClr val="95B3D7"/>
                </a:solidFill>
              </a:rPr>
              <a:t>My World </a:t>
            </a:r>
            <a:r>
              <a:rPr lang="ko-KR" altLang="en-US" sz="1200" b="1" dirty="0" err="1" smtClean="0">
                <a:solidFill>
                  <a:srgbClr val="95B3D7"/>
                </a:solidFill>
              </a:rPr>
              <a:t>자랑터</a:t>
            </a:r>
            <a:endParaRPr lang="ko-KR" altLang="en-US" sz="1200" b="1" dirty="0">
              <a:solidFill>
                <a:srgbClr val="95B3D7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463324" y="104159"/>
            <a:ext cx="6492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rgbClr val="95B3D7"/>
                </a:solidFill>
              </a:rPr>
              <a:t>TIP</a:t>
            </a:r>
            <a:endParaRPr lang="ko-KR" altLang="en-US" sz="1200" b="1" dirty="0">
              <a:solidFill>
                <a:srgbClr val="95B3D7"/>
              </a:solidFill>
            </a:endParaRPr>
          </a:p>
        </p:txBody>
      </p:sp>
      <p:pic>
        <p:nvPicPr>
          <p:cNvPr id="5122" name="Picture 2" descr="ë¶ì°ìííììì ììì ìëªì ë¶ì´ë£ì! 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6698" y="632314"/>
            <a:ext cx="6230603" cy="1716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9860" y="2451943"/>
            <a:ext cx="1600292" cy="1433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갈매기형 수장 3"/>
          <p:cNvSpPr/>
          <p:nvPr/>
        </p:nvSpPr>
        <p:spPr>
          <a:xfrm>
            <a:off x="7524328" y="1346581"/>
            <a:ext cx="72008" cy="288032"/>
          </a:xfrm>
          <a:prstGeom prst="chevron">
            <a:avLst/>
          </a:prstGeom>
          <a:solidFill>
            <a:srgbClr val="95B3D7"/>
          </a:solidFill>
          <a:ln>
            <a:solidFill>
              <a:srgbClr val="95B3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" name="갈매기형 수장 14"/>
          <p:cNvSpPr/>
          <p:nvPr/>
        </p:nvSpPr>
        <p:spPr>
          <a:xfrm flipH="1">
            <a:off x="1547664" y="1346581"/>
            <a:ext cx="72008" cy="288032"/>
          </a:xfrm>
          <a:prstGeom prst="chevron">
            <a:avLst/>
          </a:prstGeom>
          <a:solidFill>
            <a:srgbClr val="95B3D7"/>
          </a:solidFill>
          <a:ln>
            <a:solidFill>
              <a:srgbClr val="95B3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6290" y="2418719"/>
            <a:ext cx="2683254" cy="1433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8" name="그룹 7"/>
          <p:cNvGrpSpPr/>
          <p:nvPr/>
        </p:nvGrpSpPr>
        <p:grpSpPr>
          <a:xfrm>
            <a:off x="6156177" y="2437086"/>
            <a:ext cx="1322536" cy="1490527"/>
            <a:chOff x="6127298" y="2495749"/>
            <a:chExt cx="1070013" cy="1490527"/>
          </a:xfrm>
        </p:grpSpPr>
        <p:pic>
          <p:nvPicPr>
            <p:cNvPr id="5124" name="Picture 4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1609"/>
            <a:stretch/>
          </p:blipFill>
          <p:spPr bwMode="auto">
            <a:xfrm>
              <a:off x="6127298" y="2495749"/>
              <a:ext cx="1059315" cy="14633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" name="직사각형 4"/>
            <p:cNvSpPr/>
            <p:nvPr/>
          </p:nvSpPr>
          <p:spPr>
            <a:xfrm>
              <a:off x="6302427" y="2805214"/>
              <a:ext cx="788082" cy="11538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6302427" y="2748647"/>
              <a:ext cx="565514" cy="21544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800" dirty="0" smtClean="0"/>
                <a:t>파</a:t>
              </a:r>
              <a:r>
                <a:rPr lang="ko-KR" altLang="en-US" sz="800" dirty="0"/>
                <a:t>리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6300192" y="2859750"/>
              <a:ext cx="633903" cy="21544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800" smtClean="0"/>
                <a:t>베를린</a:t>
              </a:r>
              <a:endParaRPr lang="ko-KR" altLang="en-US" sz="800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302427" y="2980921"/>
              <a:ext cx="565514" cy="21544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800" dirty="0" smtClean="0"/>
                <a:t>도쿄</a:t>
              </a:r>
              <a:endParaRPr lang="ko-KR" altLang="en-US" sz="800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6293842" y="3087861"/>
              <a:ext cx="892851" cy="21544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800" smtClean="0"/>
                <a:t>연남동</a:t>
              </a:r>
              <a:endParaRPr lang="ko-KR" altLang="en-US" sz="800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6300192" y="3211209"/>
              <a:ext cx="674019" cy="21544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800" dirty="0" smtClean="0"/>
                <a:t>오사카</a:t>
              </a:r>
              <a:endParaRPr lang="ko-KR" altLang="en-US" sz="800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6300192" y="3323900"/>
              <a:ext cx="897119" cy="21544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800" smtClean="0"/>
                <a:t>로스앤젤러스</a:t>
              </a:r>
              <a:endParaRPr lang="ko-KR" altLang="en-US" sz="800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6300192" y="3437894"/>
              <a:ext cx="741421" cy="21544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800" smtClean="0"/>
                <a:t>토론토</a:t>
              </a:r>
              <a:endParaRPr lang="ko-KR" altLang="en-US" sz="800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6300192" y="3550259"/>
              <a:ext cx="897119" cy="21544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800" smtClean="0"/>
                <a:t>블라디보스톡</a:t>
              </a:r>
              <a:endParaRPr lang="ko-KR" altLang="en-US" sz="800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6300192" y="3666730"/>
              <a:ext cx="674019" cy="21544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800" smtClean="0"/>
                <a:t>하노이</a:t>
              </a:r>
              <a:endParaRPr lang="ko-KR" altLang="en-US" sz="800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6300192" y="3770832"/>
              <a:ext cx="815563" cy="21544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ko-KR" altLang="en-US" sz="800" dirty="0" err="1" smtClean="0"/>
                <a:t>포루투칼</a:t>
              </a:r>
              <a:endParaRPr lang="ko-KR" altLang="en-US" sz="800" dirty="0"/>
            </a:p>
          </p:txBody>
        </p:sp>
      </p:grpSp>
      <p:pic>
        <p:nvPicPr>
          <p:cNvPr id="31" name="Picture 3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754"/>
          <a:stretch/>
        </p:blipFill>
        <p:spPr bwMode="auto">
          <a:xfrm>
            <a:off x="1666703" y="3906839"/>
            <a:ext cx="5791730" cy="11478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직사각형 13"/>
          <p:cNvSpPr/>
          <p:nvPr/>
        </p:nvSpPr>
        <p:spPr>
          <a:xfrm>
            <a:off x="2811" y="6165304"/>
            <a:ext cx="9144000" cy="692696"/>
          </a:xfrm>
          <a:prstGeom prst="rect">
            <a:avLst/>
          </a:prstGeom>
          <a:solidFill>
            <a:srgbClr val="95B3D7"/>
          </a:solidFill>
          <a:ln>
            <a:solidFill>
              <a:srgbClr val="95B3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1852310" y="6148052"/>
            <a:ext cx="11268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 smtClean="0">
                <a:solidFill>
                  <a:schemeClr val="bg1"/>
                </a:solidFill>
              </a:rPr>
              <a:t>우리 이름</a:t>
            </a:r>
            <a:endParaRPr lang="ko-KR" altLang="en-US" sz="1100" b="1" dirty="0">
              <a:solidFill>
                <a:schemeClr val="bg1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860936" y="6362541"/>
            <a:ext cx="276663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 smtClean="0">
                <a:solidFill>
                  <a:schemeClr val="bg1"/>
                </a:solidFill>
              </a:rPr>
              <a:t>개인정보 취급방침  </a:t>
            </a:r>
            <a:r>
              <a:rPr lang="en-US" altLang="ko-KR" sz="700" b="1" dirty="0" smtClean="0">
                <a:solidFill>
                  <a:schemeClr val="bg1"/>
                </a:solidFill>
              </a:rPr>
              <a:t>|  </a:t>
            </a:r>
            <a:r>
              <a:rPr lang="ko-KR" altLang="en-US" sz="700" b="1" dirty="0" smtClean="0">
                <a:solidFill>
                  <a:schemeClr val="bg1"/>
                </a:solidFill>
              </a:rPr>
              <a:t>이용약관  </a:t>
            </a:r>
            <a:r>
              <a:rPr lang="en-US" altLang="ko-KR" sz="700" b="1" dirty="0" smtClean="0">
                <a:solidFill>
                  <a:schemeClr val="bg1"/>
                </a:solidFill>
              </a:rPr>
              <a:t>|  </a:t>
            </a:r>
            <a:r>
              <a:rPr lang="ko-KR" altLang="en-US" sz="700" b="1" dirty="0" smtClean="0">
                <a:solidFill>
                  <a:schemeClr val="bg1"/>
                </a:solidFill>
              </a:rPr>
              <a:t>담당자에게 문의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870200" y="6632658"/>
            <a:ext cx="276663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 smtClean="0">
                <a:solidFill>
                  <a:schemeClr val="bg1"/>
                </a:solidFill>
              </a:rPr>
              <a:t>@ Copyright 2018 Hyun Yong Yun Yu Website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870200" y="6503026"/>
            <a:ext cx="475225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 smtClean="0">
                <a:solidFill>
                  <a:schemeClr val="bg1"/>
                </a:solidFill>
              </a:rPr>
              <a:t>사업자 번호 </a:t>
            </a:r>
            <a:r>
              <a:rPr lang="en-US" altLang="ko-KR" sz="700" b="1" dirty="0" smtClean="0">
                <a:solidFill>
                  <a:schemeClr val="bg1"/>
                </a:solidFill>
              </a:rPr>
              <a:t>: 000-00-00000   |   Tel : 02) 123-4567   |   Fax : 02) 123-4444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pic>
        <p:nvPicPr>
          <p:cNvPr id="2050" name="Picture 2" descr="C:\Users\odae\Desktop\user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3215" y="112785"/>
            <a:ext cx="258369" cy="257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3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754"/>
          <a:stretch/>
        </p:blipFill>
        <p:spPr bwMode="auto">
          <a:xfrm>
            <a:off x="1666703" y="4949941"/>
            <a:ext cx="5791730" cy="11478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1628148" y="4940416"/>
            <a:ext cx="1603134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000" b="1" smtClean="0"/>
              <a:t>My World </a:t>
            </a:r>
            <a:r>
              <a:rPr lang="ko-KR" altLang="en-US" sz="1000" b="1" dirty="0" smtClean="0"/>
              <a:t>자랑하기</a:t>
            </a:r>
            <a:endParaRPr lang="ko-KR" altLang="en-US" sz="1000" b="1" dirty="0"/>
          </a:p>
        </p:txBody>
      </p:sp>
      <p:sp>
        <p:nvSpPr>
          <p:cNvPr id="42" name="TextBox 41"/>
          <p:cNvSpPr txBox="1"/>
          <p:nvPr/>
        </p:nvSpPr>
        <p:spPr>
          <a:xfrm>
            <a:off x="1644055" y="3882078"/>
            <a:ext cx="822662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000" b="1" dirty="0" smtClean="0"/>
              <a:t>공지사항</a:t>
            </a:r>
            <a:endParaRPr lang="ko-KR" altLang="en-US" sz="1000" b="1" dirty="0"/>
          </a:p>
        </p:txBody>
      </p:sp>
      <p:sp>
        <p:nvSpPr>
          <p:cNvPr id="43" name="직사각형 42"/>
          <p:cNvSpPr/>
          <p:nvPr/>
        </p:nvSpPr>
        <p:spPr>
          <a:xfrm>
            <a:off x="-5078" y="482005"/>
            <a:ext cx="9144000" cy="33593"/>
          </a:xfrm>
          <a:prstGeom prst="rect">
            <a:avLst/>
          </a:prstGeom>
          <a:solidFill>
            <a:srgbClr val="95B3D7"/>
          </a:solidFill>
          <a:ln>
            <a:solidFill>
              <a:srgbClr val="95B3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1398311" y="54885"/>
            <a:ext cx="788799" cy="360574"/>
            <a:chOff x="1398311" y="54885"/>
            <a:chExt cx="788799" cy="360574"/>
          </a:xfrm>
        </p:grpSpPr>
        <p:pic>
          <p:nvPicPr>
            <p:cNvPr id="36" name="Picture 3" descr="C:\Users\odae\Desktop\foot2.png"/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591" t="26128" r="25805" b="25419"/>
            <a:stretch/>
          </p:blipFill>
          <p:spPr bwMode="auto">
            <a:xfrm rot="20819171">
              <a:off x="1398311" y="54885"/>
              <a:ext cx="330077" cy="32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4" name="TextBox 43"/>
            <p:cNvSpPr txBox="1"/>
            <p:nvPr/>
          </p:nvSpPr>
          <p:spPr>
            <a:xfrm>
              <a:off x="1467030" y="218908"/>
              <a:ext cx="720080" cy="196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b="1" dirty="0" smtClean="0">
                  <a:solidFill>
                    <a:srgbClr val="95B3D7"/>
                  </a:solidFill>
                </a:rPr>
                <a:t>print</a:t>
              </a:r>
              <a:endParaRPr lang="ko-KR" altLang="en-US" sz="1100" b="1" dirty="0">
                <a:solidFill>
                  <a:srgbClr val="95B3D7"/>
                </a:solidFill>
              </a:endParaRPr>
            </a:p>
          </p:txBody>
        </p:sp>
      </p:grpSp>
      <p:pic>
        <p:nvPicPr>
          <p:cNvPr id="45" name="Picture 6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5236" y="80819"/>
            <a:ext cx="328845" cy="3072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9371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직사각형 63"/>
          <p:cNvSpPr/>
          <p:nvPr/>
        </p:nvSpPr>
        <p:spPr>
          <a:xfrm>
            <a:off x="-5078" y="482005"/>
            <a:ext cx="9144000" cy="33593"/>
          </a:xfrm>
          <a:prstGeom prst="rect">
            <a:avLst/>
          </a:prstGeom>
          <a:solidFill>
            <a:srgbClr val="95B3D7"/>
          </a:solidFill>
          <a:ln>
            <a:solidFill>
              <a:srgbClr val="95B3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645"/>
          <a:stretch/>
        </p:blipFill>
        <p:spPr bwMode="auto">
          <a:xfrm>
            <a:off x="1331640" y="1340768"/>
            <a:ext cx="6495881" cy="17281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-5078" y="42161"/>
            <a:ext cx="2376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tip.jsp</a:t>
            </a:r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2811" y="6165304"/>
            <a:ext cx="9144000" cy="692696"/>
          </a:xfrm>
          <a:prstGeom prst="rect">
            <a:avLst/>
          </a:prstGeom>
          <a:solidFill>
            <a:srgbClr val="95B3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1852310" y="6148052"/>
            <a:ext cx="11268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 smtClean="0">
                <a:solidFill>
                  <a:schemeClr val="bg1"/>
                </a:solidFill>
              </a:rPr>
              <a:t>우리 이름</a:t>
            </a:r>
            <a:endParaRPr lang="ko-KR" altLang="en-US" sz="1100" b="1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860936" y="6362541"/>
            <a:ext cx="276663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 smtClean="0">
                <a:solidFill>
                  <a:schemeClr val="bg1"/>
                </a:solidFill>
              </a:rPr>
              <a:t>개인정보 취급방침  </a:t>
            </a:r>
            <a:r>
              <a:rPr lang="en-US" altLang="ko-KR" sz="700" b="1" dirty="0" smtClean="0">
                <a:solidFill>
                  <a:schemeClr val="bg1"/>
                </a:solidFill>
              </a:rPr>
              <a:t>|  </a:t>
            </a:r>
            <a:r>
              <a:rPr lang="ko-KR" altLang="en-US" sz="700" b="1" dirty="0" smtClean="0">
                <a:solidFill>
                  <a:schemeClr val="bg1"/>
                </a:solidFill>
              </a:rPr>
              <a:t>이용약관  </a:t>
            </a:r>
            <a:r>
              <a:rPr lang="en-US" altLang="ko-KR" sz="700" b="1" dirty="0" smtClean="0">
                <a:solidFill>
                  <a:schemeClr val="bg1"/>
                </a:solidFill>
              </a:rPr>
              <a:t>|  </a:t>
            </a:r>
            <a:r>
              <a:rPr lang="ko-KR" altLang="en-US" sz="700" b="1" dirty="0" smtClean="0">
                <a:solidFill>
                  <a:schemeClr val="bg1"/>
                </a:solidFill>
              </a:rPr>
              <a:t>담당자에게 문의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870200" y="6632658"/>
            <a:ext cx="276663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 smtClean="0">
                <a:solidFill>
                  <a:schemeClr val="bg1"/>
                </a:solidFill>
              </a:rPr>
              <a:t>@ Copyright 2018 Hyun Yong Yun Yu Website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870200" y="6503026"/>
            <a:ext cx="475225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 smtClean="0">
                <a:solidFill>
                  <a:schemeClr val="bg1"/>
                </a:solidFill>
              </a:rPr>
              <a:t>사업자 번호 </a:t>
            </a:r>
            <a:r>
              <a:rPr lang="en-US" altLang="ko-KR" sz="700" b="1" dirty="0" smtClean="0">
                <a:solidFill>
                  <a:schemeClr val="bg1"/>
                </a:solidFill>
              </a:rPr>
              <a:t>: 000-00-00000   |   Tel : 02) 123-4567   |   Fax : 02) 123-4444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20" name="아래쪽 화살표 19"/>
          <p:cNvSpPr/>
          <p:nvPr/>
        </p:nvSpPr>
        <p:spPr>
          <a:xfrm flipV="1">
            <a:off x="6748174" y="374609"/>
            <a:ext cx="79508" cy="216024"/>
          </a:xfrm>
          <a:prstGeom prst="downArrow">
            <a:avLst/>
          </a:prstGeom>
          <a:solidFill>
            <a:srgbClr val="FF2B01"/>
          </a:solidFill>
          <a:ln>
            <a:solidFill>
              <a:srgbClr val="FF2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1331640" y="827420"/>
            <a:ext cx="6120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각 나라별 알아두면 좋은 기본 상식</a:t>
            </a:r>
            <a:endParaRPr lang="ko-KR" alt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1331640" y="3170587"/>
            <a:ext cx="3781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직접 경험한</a:t>
            </a:r>
            <a:r>
              <a:rPr lang="en-US" altLang="ko-KR" dirty="0" smtClean="0"/>
              <a:t>      </a:t>
            </a:r>
            <a:r>
              <a:rPr lang="ko-KR" altLang="en-US" dirty="0" smtClean="0"/>
              <a:t>팁</a:t>
            </a:r>
            <a:endParaRPr lang="ko-KR" altLang="en-US" dirty="0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9900" y="3169543"/>
            <a:ext cx="311727" cy="3896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6" name="TextBox 35"/>
          <p:cNvSpPr txBox="1"/>
          <p:nvPr/>
        </p:nvSpPr>
        <p:spPr>
          <a:xfrm>
            <a:off x="1814210" y="1368451"/>
            <a:ext cx="3492388" cy="20348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영국에서는 </a:t>
            </a:r>
            <a:r>
              <a:rPr lang="en-US" altLang="ko-KR" sz="1000" dirty="0" smtClean="0"/>
              <a:t>tip</a:t>
            </a:r>
            <a:r>
              <a:rPr lang="ko-KR" altLang="en-US" sz="1000" dirty="0" smtClean="0"/>
              <a:t>을</a:t>
            </a:r>
            <a:r>
              <a:rPr lang="en-US" altLang="ko-KR" sz="1000" dirty="0" smtClean="0"/>
              <a:t>?</a:t>
            </a:r>
            <a:endParaRPr lang="ko-KR" altLang="en-US" sz="1000" dirty="0"/>
          </a:p>
        </p:txBody>
      </p:sp>
      <p:sp>
        <p:nvSpPr>
          <p:cNvPr id="33" name="직사각형 32"/>
          <p:cNvSpPr/>
          <p:nvPr/>
        </p:nvSpPr>
        <p:spPr>
          <a:xfrm>
            <a:off x="7308304" y="2708920"/>
            <a:ext cx="627217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/>
          <p:cNvSpPr txBox="1"/>
          <p:nvPr/>
        </p:nvSpPr>
        <p:spPr>
          <a:xfrm>
            <a:off x="1814210" y="1636075"/>
            <a:ext cx="3492388" cy="1681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일본에서는 이렇게 행동해라</a:t>
            </a:r>
            <a:r>
              <a:rPr lang="en-US" altLang="ko-KR" sz="1000" dirty="0" smtClean="0"/>
              <a:t>!!</a:t>
            </a:r>
            <a:endParaRPr lang="ko-KR" altLang="en-US" sz="1000" dirty="0"/>
          </a:p>
        </p:txBody>
      </p:sp>
      <p:sp>
        <p:nvSpPr>
          <p:cNvPr id="40" name="TextBox 39"/>
          <p:cNvSpPr txBox="1"/>
          <p:nvPr/>
        </p:nvSpPr>
        <p:spPr>
          <a:xfrm>
            <a:off x="1814210" y="1925400"/>
            <a:ext cx="3492388" cy="15288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미</a:t>
            </a:r>
            <a:r>
              <a:rPr lang="ko-KR" altLang="en-US" sz="1000" dirty="0" smtClean="0"/>
              <a:t>국에서는 어떻게 행동할까</a:t>
            </a:r>
            <a:r>
              <a:rPr lang="en-US" altLang="ko-KR" sz="1000" dirty="0" smtClean="0"/>
              <a:t>?</a:t>
            </a:r>
            <a:endParaRPr lang="ko-KR" altLang="en-US" sz="1000" dirty="0"/>
          </a:p>
        </p:txBody>
      </p:sp>
      <p:sp>
        <p:nvSpPr>
          <p:cNvPr id="41" name="TextBox 40"/>
          <p:cNvSpPr txBox="1"/>
          <p:nvPr/>
        </p:nvSpPr>
        <p:spPr>
          <a:xfrm>
            <a:off x="1814210" y="2196263"/>
            <a:ext cx="3492388" cy="1681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중국에서 지켜야 할 에티켓</a:t>
            </a:r>
            <a:r>
              <a:rPr lang="en-US" altLang="ko-KR" sz="1000" dirty="0" smtClean="0"/>
              <a:t>!</a:t>
            </a:r>
            <a:endParaRPr lang="ko-KR" altLang="en-US" sz="1000" dirty="0"/>
          </a:p>
        </p:txBody>
      </p:sp>
      <p:pic>
        <p:nvPicPr>
          <p:cNvPr id="42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645"/>
          <a:stretch/>
        </p:blipFill>
        <p:spPr bwMode="auto">
          <a:xfrm>
            <a:off x="1331640" y="3717032"/>
            <a:ext cx="6495881" cy="17281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3" name="TextBox 42"/>
          <p:cNvSpPr txBox="1"/>
          <p:nvPr/>
        </p:nvSpPr>
        <p:spPr>
          <a:xfrm>
            <a:off x="1814210" y="3744715"/>
            <a:ext cx="3492388" cy="20348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영국에서는 </a:t>
            </a:r>
            <a:r>
              <a:rPr lang="en-US" altLang="ko-KR" sz="1000" dirty="0" smtClean="0"/>
              <a:t>tip</a:t>
            </a:r>
            <a:r>
              <a:rPr lang="ko-KR" altLang="en-US" sz="1000" dirty="0" smtClean="0"/>
              <a:t>을</a:t>
            </a:r>
            <a:r>
              <a:rPr lang="en-US" altLang="ko-KR" sz="1000" dirty="0" smtClean="0"/>
              <a:t>?</a:t>
            </a:r>
            <a:endParaRPr lang="ko-KR" altLang="en-US" sz="1000" dirty="0"/>
          </a:p>
        </p:txBody>
      </p:sp>
      <p:sp>
        <p:nvSpPr>
          <p:cNvPr id="45" name="TextBox 44"/>
          <p:cNvSpPr txBox="1"/>
          <p:nvPr/>
        </p:nvSpPr>
        <p:spPr>
          <a:xfrm>
            <a:off x="1814210" y="4012339"/>
            <a:ext cx="3492388" cy="1681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일본에서는 이렇게 행동해라</a:t>
            </a:r>
            <a:r>
              <a:rPr lang="en-US" altLang="ko-KR" sz="1000" dirty="0" smtClean="0"/>
              <a:t>!!</a:t>
            </a:r>
            <a:endParaRPr lang="ko-KR" altLang="en-US" sz="1000" dirty="0"/>
          </a:p>
        </p:txBody>
      </p:sp>
      <p:sp>
        <p:nvSpPr>
          <p:cNvPr id="46" name="TextBox 45"/>
          <p:cNvSpPr txBox="1"/>
          <p:nvPr/>
        </p:nvSpPr>
        <p:spPr>
          <a:xfrm>
            <a:off x="1814210" y="4301664"/>
            <a:ext cx="3492388" cy="15288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미</a:t>
            </a:r>
            <a:r>
              <a:rPr lang="ko-KR" altLang="en-US" sz="1000" dirty="0" smtClean="0"/>
              <a:t>국에서는 </a:t>
            </a:r>
            <a:r>
              <a:rPr lang="ko-KR" altLang="en-US" sz="1000" smtClean="0"/>
              <a:t>어떻게 행동할까</a:t>
            </a:r>
            <a:r>
              <a:rPr lang="en-US" altLang="ko-KR" sz="1000" dirty="0" smtClean="0"/>
              <a:t>?</a:t>
            </a:r>
            <a:endParaRPr lang="ko-KR" altLang="en-US" sz="1000" dirty="0"/>
          </a:p>
        </p:txBody>
      </p:sp>
      <p:sp>
        <p:nvSpPr>
          <p:cNvPr id="47" name="TextBox 46"/>
          <p:cNvSpPr txBox="1"/>
          <p:nvPr/>
        </p:nvSpPr>
        <p:spPr>
          <a:xfrm>
            <a:off x="1814210" y="4572527"/>
            <a:ext cx="3492388" cy="1681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1000" dirty="0" smtClean="0"/>
              <a:t>중국에서 지켜야 할 에티켓</a:t>
            </a:r>
            <a:r>
              <a:rPr lang="en-US" altLang="ko-KR" sz="1000" dirty="0" smtClean="0"/>
              <a:t>!</a:t>
            </a:r>
            <a:endParaRPr lang="ko-KR" altLang="en-US" sz="1000" dirty="0"/>
          </a:p>
        </p:txBody>
      </p:sp>
      <p:sp>
        <p:nvSpPr>
          <p:cNvPr id="35" name="TextBox 34"/>
          <p:cNvSpPr txBox="1"/>
          <p:nvPr/>
        </p:nvSpPr>
        <p:spPr>
          <a:xfrm>
            <a:off x="5817365" y="3759506"/>
            <a:ext cx="627096" cy="14767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050" b="1" smtClean="0"/>
              <a:t>사용자</a:t>
            </a:r>
            <a:endParaRPr lang="ko-KR" altLang="en-US" sz="1050" b="1"/>
          </a:p>
        </p:txBody>
      </p:sp>
      <p:sp>
        <p:nvSpPr>
          <p:cNvPr id="49" name="TextBox 48"/>
          <p:cNvSpPr txBox="1"/>
          <p:nvPr/>
        </p:nvSpPr>
        <p:spPr>
          <a:xfrm>
            <a:off x="5817277" y="4012339"/>
            <a:ext cx="627096" cy="14767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050" b="1" smtClean="0"/>
              <a:t>사용자</a:t>
            </a:r>
            <a:endParaRPr lang="ko-KR" altLang="en-US" sz="1050" b="1"/>
          </a:p>
        </p:txBody>
      </p:sp>
      <p:sp>
        <p:nvSpPr>
          <p:cNvPr id="50" name="TextBox 49"/>
          <p:cNvSpPr txBox="1"/>
          <p:nvPr/>
        </p:nvSpPr>
        <p:spPr>
          <a:xfrm>
            <a:off x="5817277" y="4286995"/>
            <a:ext cx="627096" cy="14767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050" b="1" dirty="0" smtClean="0"/>
              <a:t>사용자</a:t>
            </a:r>
            <a:endParaRPr lang="ko-KR" altLang="en-US" sz="1050" b="1" dirty="0"/>
          </a:p>
        </p:txBody>
      </p:sp>
      <p:sp>
        <p:nvSpPr>
          <p:cNvPr id="51" name="TextBox 50"/>
          <p:cNvSpPr txBox="1"/>
          <p:nvPr/>
        </p:nvSpPr>
        <p:spPr>
          <a:xfrm>
            <a:off x="5817277" y="4555776"/>
            <a:ext cx="627096" cy="14767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050" b="1" dirty="0" smtClean="0"/>
              <a:t>사용자</a:t>
            </a:r>
            <a:endParaRPr lang="ko-KR" altLang="en-US" sz="1050" b="1" dirty="0"/>
          </a:p>
        </p:txBody>
      </p:sp>
      <p:sp>
        <p:nvSpPr>
          <p:cNvPr id="59" name="TextBox 58"/>
          <p:cNvSpPr txBox="1"/>
          <p:nvPr/>
        </p:nvSpPr>
        <p:spPr>
          <a:xfrm>
            <a:off x="6943706" y="102984"/>
            <a:ext cx="936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 smtClean="0">
                <a:solidFill>
                  <a:srgbClr val="95B3D7"/>
                </a:solidFill>
              </a:rPr>
              <a:t>공지사항</a:t>
            </a:r>
            <a:endParaRPr lang="ko-KR" altLang="en-US" sz="1200" b="1" dirty="0">
              <a:solidFill>
                <a:srgbClr val="95B3D7"/>
              </a:solidFill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5091905" y="97610"/>
            <a:ext cx="14677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smtClean="0">
                <a:solidFill>
                  <a:srgbClr val="95B3D7"/>
                </a:solidFill>
              </a:rPr>
              <a:t>My World </a:t>
            </a:r>
            <a:r>
              <a:rPr lang="ko-KR" altLang="en-US" sz="1200" b="1" dirty="0" err="1" smtClean="0">
                <a:solidFill>
                  <a:srgbClr val="95B3D7"/>
                </a:solidFill>
              </a:rPr>
              <a:t>자랑터</a:t>
            </a:r>
            <a:endParaRPr lang="ko-KR" altLang="en-US" sz="1200" b="1" dirty="0">
              <a:solidFill>
                <a:srgbClr val="95B3D7"/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6463324" y="104159"/>
            <a:ext cx="6492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rgbClr val="95B3D7"/>
                </a:solidFill>
              </a:rPr>
              <a:t>TIP</a:t>
            </a:r>
            <a:endParaRPr lang="ko-KR" altLang="en-US" sz="1200" b="1" dirty="0">
              <a:solidFill>
                <a:srgbClr val="95B3D7"/>
              </a:solidFill>
            </a:endParaRPr>
          </a:p>
        </p:txBody>
      </p:sp>
      <p:pic>
        <p:nvPicPr>
          <p:cNvPr id="63" name="Picture 2" descr="C:\Users\odae\Desktop\user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3215" y="112785"/>
            <a:ext cx="258369" cy="257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5" name="그룹 64"/>
          <p:cNvGrpSpPr/>
          <p:nvPr/>
        </p:nvGrpSpPr>
        <p:grpSpPr>
          <a:xfrm>
            <a:off x="1398311" y="54885"/>
            <a:ext cx="788799" cy="360574"/>
            <a:chOff x="1398311" y="54885"/>
            <a:chExt cx="788799" cy="360574"/>
          </a:xfrm>
        </p:grpSpPr>
        <p:pic>
          <p:nvPicPr>
            <p:cNvPr id="66" name="Picture 3" descr="C:\Users\odae\Desktop\foot2.png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591" t="26128" r="25805" b="25419"/>
            <a:stretch/>
          </p:blipFill>
          <p:spPr bwMode="auto">
            <a:xfrm rot="20819171">
              <a:off x="1398311" y="54885"/>
              <a:ext cx="330077" cy="32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7" name="TextBox 66"/>
            <p:cNvSpPr txBox="1"/>
            <p:nvPr/>
          </p:nvSpPr>
          <p:spPr>
            <a:xfrm>
              <a:off x="1467030" y="218908"/>
              <a:ext cx="720080" cy="196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b="1" dirty="0" smtClean="0">
                  <a:solidFill>
                    <a:srgbClr val="95B3D7"/>
                  </a:solidFill>
                </a:rPr>
                <a:t>print</a:t>
              </a:r>
              <a:endParaRPr lang="ko-KR" altLang="en-US" sz="1100" b="1" dirty="0">
                <a:solidFill>
                  <a:srgbClr val="95B3D7"/>
                </a:solidFill>
              </a:endParaRPr>
            </a:p>
          </p:txBody>
        </p:sp>
      </p:grpSp>
      <p:pic>
        <p:nvPicPr>
          <p:cNvPr id="68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5236" y="80819"/>
            <a:ext cx="328845" cy="3072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70314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810" y="34242"/>
            <a:ext cx="1328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board.jsp</a:t>
            </a:r>
            <a:endParaRPr lang="ko-KR" altLang="en-US" dirty="0"/>
          </a:p>
        </p:txBody>
      </p:sp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1218" y="764704"/>
            <a:ext cx="5976639" cy="20162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645"/>
          <a:stretch/>
        </p:blipFill>
        <p:spPr bwMode="auto">
          <a:xfrm>
            <a:off x="1619672" y="2276872"/>
            <a:ext cx="5976639" cy="12773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직사각형 14"/>
          <p:cNvSpPr/>
          <p:nvPr/>
        </p:nvSpPr>
        <p:spPr>
          <a:xfrm>
            <a:off x="2811" y="6165304"/>
            <a:ext cx="9144000" cy="692696"/>
          </a:xfrm>
          <a:prstGeom prst="rect">
            <a:avLst/>
          </a:prstGeom>
          <a:solidFill>
            <a:srgbClr val="95B3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1852310" y="6148052"/>
            <a:ext cx="11268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 smtClean="0">
                <a:solidFill>
                  <a:schemeClr val="bg1"/>
                </a:solidFill>
              </a:rPr>
              <a:t>우리 이름</a:t>
            </a:r>
            <a:endParaRPr lang="ko-KR" altLang="en-US" sz="1100" b="1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860936" y="6362541"/>
            <a:ext cx="276663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 smtClean="0">
                <a:solidFill>
                  <a:schemeClr val="bg1"/>
                </a:solidFill>
              </a:rPr>
              <a:t>개인정보 취급방침  </a:t>
            </a:r>
            <a:r>
              <a:rPr lang="en-US" altLang="ko-KR" sz="700" b="1" dirty="0" smtClean="0">
                <a:solidFill>
                  <a:schemeClr val="bg1"/>
                </a:solidFill>
              </a:rPr>
              <a:t>|  </a:t>
            </a:r>
            <a:r>
              <a:rPr lang="ko-KR" altLang="en-US" sz="700" b="1" dirty="0" smtClean="0">
                <a:solidFill>
                  <a:schemeClr val="bg1"/>
                </a:solidFill>
              </a:rPr>
              <a:t>이용약관  </a:t>
            </a:r>
            <a:r>
              <a:rPr lang="en-US" altLang="ko-KR" sz="700" b="1" dirty="0" smtClean="0">
                <a:solidFill>
                  <a:schemeClr val="bg1"/>
                </a:solidFill>
              </a:rPr>
              <a:t>|  </a:t>
            </a:r>
            <a:r>
              <a:rPr lang="ko-KR" altLang="en-US" sz="700" b="1" dirty="0" smtClean="0">
                <a:solidFill>
                  <a:schemeClr val="bg1"/>
                </a:solidFill>
              </a:rPr>
              <a:t>담당자에게 문의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870200" y="6632658"/>
            <a:ext cx="2766635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 smtClean="0">
                <a:solidFill>
                  <a:schemeClr val="bg1"/>
                </a:solidFill>
              </a:rPr>
              <a:t>@ Copyright 2018 Hyun Yong Yun Yu Website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870200" y="6503026"/>
            <a:ext cx="475225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00" b="1" dirty="0" smtClean="0">
                <a:solidFill>
                  <a:schemeClr val="bg1"/>
                </a:solidFill>
              </a:rPr>
              <a:t>사업자 번호 </a:t>
            </a:r>
            <a:r>
              <a:rPr lang="en-US" altLang="ko-KR" sz="700" b="1" dirty="0" smtClean="0">
                <a:solidFill>
                  <a:schemeClr val="bg1"/>
                </a:solidFill>
              </a:rPr>
              <a:t>: 000-00-00000   |   Tel : 02) 123-4567   |   Fax : 02) 123-4444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743124" y="4287763"/>
            <a:ext cx="4485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한 페이지에 </a:t>
            </a:r>
            <a:r>
              <a:rPr lang="en-US" altLang="ko-KR" dirty="0" smtClean="0"/>
              <a:t>10</a:t>
            </a:r>
            <a:r>
              <a:rPr lang="ko-KR" altLang="en-US" dirty="0" smtClean="0"/>
              <a:t>개 표시하기</a:t>
            </a:r>
            <a:r>
              <a:rPr lang="en-US" altLang="ko-KR" dirty="0" smtClean="0"/>
              <a:t>!</a:t>
            </a:r>
            <a:endParaRPr lang="ko-KR" alt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1598737" y="716449"/>
            <a:ext cx="1245071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400" b="1" smtClean="0"/>
              <a:t>공지사항</a:t>
            </a:r>
            <a:endParaRPr lang="ko-KR" altLang="en-US" sz="1400" b="1" dirty="0"/>
          </a:p>
        </p:txBody>
      </p:sp>
      <p:sp>
        <p:nvSpPr>
          <p:cNvPr id="43" name="TextBox 42"/>
          <p:cNvSpPr txBox="1"/>
          <p:nvPr/>
        </p:nvSpPr>
        <p:spPr>
          <a:xfrm>
            <a:off x="6943706" y="102984"/>
            <a:ext cx="936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 smtClean="0">
                <a:solidFill>
                  <a:srgbClr val="95B3D7"/>
                </a:solidFill>
              </a:rPr>
              <a:t>공지사항</a:t>
            </a:r>
            <a:endParaRPr lang="ko-KR" altLang="en-US" sz="1200" b="1" dirty="0">
              <a:solidFill>
                <a:srgbClr val="95B3D7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5091905" y="97610"/>
            <a:ext cx="14677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smtClean="0">
                <a:solidFill>
                  <a:srgbClr val="95B3D7"/>
                </a:solidFill>
              </a:rPr>
              <a:t>My World </a:t>
            </a:r>
            <a:r>
              <a:rPr lang="ko-KR" altLang="en-US" sz="1200" b="1" dirty="0" err="1" smtClean="0">
                <a:solidFill>
                  <a:srgbClr val="95B3D7"/>
                </a:solidFill>
              </a:rPr>
              <a:t>자랑터</a:t>
            </a:r>
            <a:endParaRPr lang="ko-KR" altLang="en-US" sz="1200" b="1" dirty="0">
              <a:solidFill>
                <a:srgbClr val="95B3D7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6463324" y="104159"/>
            <a:ext cx="6492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rgbClr val="95B3D7"/>
                </a:solidFill>
              </a:rPr>
              <a:t>TIP</a:t>
            </a:r>
            <a:endParaRPr lang="ko-KR" altLang="en-US" sz="1200" b="1" dirty="0">
              <a:solidFill>
                <a:srgbClr val="95B3D7"/>
              </a:solidFill>
            </a:endParaRPr>
          </a:p>
        </p:txBody>
      </p:sp>
      <p:pic>
        <p:nvPicPr>
          <p:cNvPr id="47" name="Picture 2" descr="C:\Users\odae\Desktop\user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3215" y="112785"/>
            <a:ext cx="258369" cy="257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직사각형 47"/>
          <p:cNvSpPr/>
          <p:nvPr/>
        </p:nvSpPr>
        <p:spPr>
          <a:xfrm>
            <a:off x="-5078" y="482005"/>
            <a:ext cx="9144000" cy="33593"/>
          </a:xfrm>
          <a:prstGeom prst="rect">
            <a:avLst/>
          </a:prstGeom>
          <a:solidFill>
            <a:srgbClr val="95B3D7"/>
          </a:solidFill>
          <a:ln>
            <a:solidFill>
              <a:srgbClr val="95B3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9" name="그룹 48"/>
          <p:cNvGrpSpPr/>
          <p:nvPr/>
        </p:nvGrpSpPr>
        <p:grpSpPr>
          <a:xfrm>
            <a:off x="1398311" y="54885"/>
            <a:ext cx="788799" cy="360574"/>
            <a:chOff x="1398311" y="54885"/>
            <a:chExt cx="788799" cy="360574"/>
          </a:xfrm>
        </p:grpSpPr>
        <p:pic>
          <p:nvPicPr>
            <p:cNvPr id="50" name="Picture 3" descr="C:\Users\odae\Desktop\foot2.png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591" t="26128" r="25805" b="25419"/>
            <a:stretch/>
          </p:blipFill>
          <p:spPr bwMode="auto">
            <a:xfrm rot="20819171">
              <a:off x="1398311" y="54885"/>
              <a:ext cx="330077" cy="329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1" name="TextBox 50"/>
            <p:cNvSpPr txBox="1"/>
            <p:nvPr/>
          </p:nvSpPr>
          <p:spPr>
            <a:xfrm>
              <a:off x="1467030" y="218908"/>
              <a:ext cx="720080" cy="196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b="1" dirty="0" smtClean="0">
                  <a:solidFill>
                    <a:srgbClr val="95B3D7"/>
                  </a:solidFill>
                </a:rPr>
                <a:t>print</a:t>
              </a:r>
              <a:endParaRPr lang="ko-KR" altLang="en-US" sz="1100" b="1" dirty="0">
                <a:solidFill>
                  <a:srgbClr val="95B3D7"/>
                </a:solidFill>
              </a:endParaRPr>
            </a:p>
          </p:txBody>
        </p:sp>
      </p:grpSp>
      <p:sp>
        <p:nvSpPr>
          <p:cNvPr id="52" name="아래쪽 화살표 51"/>
          <p:cNvSpPr/>
          <p:nvPr/>
        </p:nvSpPr>
        <p:spPr>
          <a:xfrm flipV="1">
            <a:off x="7372812" y="374609"/>
            <a:ext cx="79508" cy="216024"/>
          </a:xfrm>
          <a:prstGeom prst="downArrow">
            <a:avLst/>
          </a:prstGeom>
          <a:solidFill>
            <a:srgbClr val="FF2B01"/>
          </a:solidFill>
          <a:ln>
            <a:solidFill>
              <a:srgbClr val="FF2B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3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5236" y="80819"/>
            <a:ext cx="328845" cy="3072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68403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739</TotalTime>
  <Words>413</Words>
  <Application>Microsoft Office PowerPoint</Application>
  <PresentationFormat>화면 슬라이드 쇼(4:3)</PresentationFormat>
  <Paragraphs>187</Paragraphs>
  <Slides>12</Slides>
  <Notes>1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3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odae</dc:creator>
  <cp:lastModifiedBy>odae</cp:lastModifiedBy>
  <cp:revision>48</cp:revision>
  <cp:lastPrinted>2018-11-22T07:00:58Z</cp:lastPrinted>
  <dcterms:created xsi:type="dcterms:W3CDTF">2018-11-20T00:35:56Z</dcterms:created>
  <dcterms:modified xsi:type="dcterms:W3CDTF">2018-11-29T10:05:07Z</dcterms:modified>
</cp:coreProperties>
</file>